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83" r:id="rId2"/>
    <p:sldId id="489" r:id="rId3"/>
    <p:sldId id="490" r:id="rId4"/>
    <p:sldId id="491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7" autoAdjust="0"/>
    <p:restoredTop sz="94694"/>
  </p:normalViewPr>
  <p:slideViewPr>
    <p:cSldViewPr snapToGrid="0" snapToObjects="1">
      <p:cViewPr varScale="1">
        <p:scale>
          <a:sx n="156" d="100"/>
          <a:sy n="156" d="100"/>
        </p:scale>
        <p:origin x="176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AA0D57-ABFF-F842-9489-18243E50E8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E3892-3B4D-9942-81D4-AD555B28B7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9144F-8812-A742-B880-5CC9A7EC4FAA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42C9F-AA49-B042-ACB2-77FF389501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79821-CE82-704E-B82C-D9679E6826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0D13A-DE82-8247-A2E7-9065B04A4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4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C3DF-C11A-0E48-8145-6059CDCA145A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4B695-4959-034C-8CA3-867676861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4B695-4959-034C-8CA3-8676768617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ED17C-3936-33FD-289B-20322CEB0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rple and blue light&#10;&#10;AI-generated content may be incorrect.">
            <a:extLst>
              <a:ext uri="{FF2B5EF4-FFF2-40B4-BE49-F238E27FC236}">
                <a16:creationId xmlns:a16="http://schemas.microsoft.com/office/drawing/2014/main" id="{2ACBD246-0B61-9337-244C-BF7D4F6FC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3CE30-53BF-633D-A146-540449B279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FF8F6F-CD57-4A4C-A46C-F178B747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90733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q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Lucida Grande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A0CC44-D3C5-4A46-ACF1-ADFBA933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" y="10073"/>
            <a:ext cx="7059945" cy="844730"/>
          </a:xfrm>
          <a:prstGeom prst="rect">
            <a:avLst/>
          </a:prstGeom>
        </p:spPr>
        <p:txBody>
          <a:bodyPr tIns="0" bIns="0" anchor="ctr" anchorCtr="0"/>
          <a:lstStyle>
            <a:lvl1pPr algn="l"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79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922F32C-1691-A3B4-82D4-305C07DE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68772" cy="52136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FF8F6F-CD57-4A4C-A46C-F178B747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90733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q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Lucida Grande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A0CC44-D3C5-4A46-ACF1-ADFBA933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" y="10073"/>
            <a:ext cx="7059945" cy="844730"/>
          </a:xfrm>
          <a:prstGeom prst="rect">
            <a:avLst/>
          </a:prstGeom>
        </p:spPr>
        <p:txBody>
          <a:bodyPr tIns="0" bIns="0" anchor="ctr" anchorCtr="0"/>
          <a:lstStyle>
            <a:lvl1pPr algn="l"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0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6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A8466596-7480-2B4B-8FE1-4DEF74D9E377}"/>
              </a:ext>
            </a:extLst>
          </p:cNvPr>
          <p:cNvSpPr txBox="1">
            <a:spLocks/>
          </p:cNvSpPr>
          <p:nvPr/>
        </p:nvSpPr>
        <p:spPr>
          <a:xfrm>
            <a:off x="393358" y="2414551"/>
            <a:ext cx="6695419" cy="16697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  <a:p>
            <a:pPr marL="0" indent="0">
              <a:lnSpc>
                <a:spcPts val="1600"/>
              </a:lnSpc>
              <a:spcBef>
                <a:spcPts val="900"/>
              </a:spcBef>
              <a:buFont typeface="Wingdings" charset="2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Speaker(s) FirstName, M. LastName, Cred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InstitutionName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Location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DDB60F-2604-C1A2-DEF7-DD3275ACB856}"/>
              </a:ext>
            </a:extLst>
          </p:cNvPr>
          <p:cNvGrpSpPr/>
          <p:nvPr/>
        </p:nvGrpSpPr>
        <p:grpSpPr>
          <a:xfrm>
            <a:off x="7498080" y="3295660"/>
            <a:ext cx="1140823" cy="1053737"/>
            <a:chOff x="7498080" y="3295660"/>
            <a:chExt cx="1140823" cy="10537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2D967F-5212-8DC8-A408-ECF5AEF69A73}"/>
                </a:ext>
              </a:extLst>
            </p:cNvPr>
            <p:cNvSpPr txBox="1"/>
            <p:nvPr/>
          </p:nvSpPr>
          <p:spPr>
            <a:xfrm>
              <a:off x="7498080" y="3622473"/>
              <a:ext cx="11408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rgbClr val="D911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Institution logo, </a:t>
              </a:r>
              <a:br>
                <a:rPr lang="en-US" sz="1000" dirty="0">
                  <a:solidFill>
                    <a:srgbClr val="D911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>
                  <a:solidFill>
                    <a:srgbClr val="D911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desired</a:t>
              </a:r>
              <a:endParaRPr lang="en-US" sz="1000" dirty="0">
                <a:solidFill>
                  <a:srgbClr val="D9117E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459881-1EDA-F5F6-B737-98EB98302B57}"/>
                </a:ext>
              </a:extLst>
            </p:cNvPr>
            <p:cNvSpPr/>
            <p:nvPr/>
          </p:nvSpPr>
          <p:spPr>
            <a:xfrm>
              <a:off x="7498080" y="3295660"/>
              <a:ext cx="1140823" cy="1053737"/>
            </a:xfrm>
            <a:prstGeom prst="rect">
              <a:avLst/>
            </a:prstGeom>
            <a:noFill/>
            <a:ln>
              <a:solidFill>
                <a:srgbClr val="D9117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20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B4A4FC-10CB-76B1-80E6-8B4D1FE3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Information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480D71-A568-5FFE-B1F5-339ABF85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14413"/>
            <a:ext cx="8229600" cy="370306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Speaker Name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I have the following relevant financial relationships to disclose: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	Employee of: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	Consultant for: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	Speaker’s Bureau for: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	Grant/Research support   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	Stockholder in: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	Honoraria from: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- and -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My additional financial relationship disclosures are: </a:t>
            </a:r>
          </a:p>
          <a:p>
            <a:pPr marL="0" indent="0">
              <a:spcBef>
                <a:spcPts val="300"/>
              </a:spcBef>
              <a:buNone/>
            </a:pPr>
            <a:endParaRPr lang="en-US" sz="1200" dirty="0"/>
          </a:p>
          <a:p>
            <a:pPr marL="0" indent="0">
              <a:spcBef>
                <a:spcPts val="300"/>
              </a:spcBef>
              <a:buNone/>
            </a:pPr>
            <a:endParaRPr lang="en-US" sz="1200" dirty="0"/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- or -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I have no financial relationships to disclose.</a:t>
            </a:r>
          </a:p>
          <a:p>
            <a:pPr marL="0" indent="0">
              <a:spcBef>
                <a:spcPts val="300"/>
              </a:spcBef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42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824782-4C77-73AC-1093-9961BC836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79B1F6-400C-4476-4D5F-43C6C220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4D65D-B3E1-3190-7589-679632308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A2CDDF-CEF2-8534-951B-ED9130DC0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889F8D-6995-D03C-D883-AE1FC274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A6DE6-EE95-B5C3-6603-5A6F620BB4BF}"/>
              </a:ext>
            </a:extLst>
          </p:cNvPr>
          <p:cNvSpPr txBox="1"/>
          <p:nvPr/>
        </p:nvSpPr>
        <p:spPr>
          <a:xfrm>
            <a:off x="26127" y="4812537"/>
            <a:ext cx="1309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DO NOT POST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E3F3D-1731-974B-0142-6A133796E450}"/>
              </a:ext>
            </a:extLst>
          </p:cNvPr>
          <p:cNvSpPr txBox="1"/>
          <p:nvPr/>
        </p:nvSpPr>
        <p:spPr>
          <a:xfrm>
            <a:off x="8075691" y="4808696"/>
            <a:ext cx="1068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DO NOT POST</a:t>
            </a:r>
          </a:p>
        </p:txBody>
      </p:sp>
    </p:spTree>
    <p:extLst>
      <p:ext uri="{BB962C8B-B14F-4D97-AF65-F5344CB8AC3E}">
        <p14:creationId xmlns:p14="http://schemas.microsoft.com/office/powerpoint/2010/main" val="6381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529368BB2A5241A4EF5BBDF6513F3C" ma:contentTypeVersion="11" ma:contentTypeDescription="Create a new document." ma:contentTypeScope="" ma:versionID="57abd5d846a3fb3d808b477b8f50ec5c">
  <xsd:schema xmlns:xsd="http://www.w3.org/2001/XMLSchema" xmlns:xs="http://www.w3.org/2001/XMLSchema" xmlns:p="http://schemas.microsoft.com/office/2006/metadata/properties" xmlns:ns2="a19481cd-54bc-4f54-ac62-6406e33ddb5e" xmlns:ns3="9c5f79e3-04bc-4270-982d-cf54877f9f5b" targetNamespace="http://schemas.microsoft.com/office/2006/metadata/properties" ma:root="true" ma:fieldsID="52666c06c4cfde741553ef908b1c6ff5" ns2:_="" ns3:_="">
    <xsd:import namespace="a19481cd-54bc-4f54-ac62-6406e33ddb5e"/>
    <xsd:import namespace="9c5f79e3-04bc-4270-982d-cf54877f9f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481cd-54bc-4f54-ac62-6406e33ddb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1ebde4a-ab84-4301-9abd-8caaf1630b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f79e3-04bc-4270-982d-cf54877f9f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f780d80-8c17-4534-ab34-1a552db430bd}" ma:internalName="TaxCatchAll" ma:showField="CatchAllData" ma:web="9c5f79e3-04bc-4270-982d-cf54877f9f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9481cd-54bc-4f54-ac62-6406e33ddb5e">
      <Terms xmlns="http://schemas.microsoft.com/office/infopath/2007/PartnerControls"/>
    </lcf76f155ced4ddcb4097134ff3c332f>
    <TaxCatchAll xmlns="9c5f79e3-04bc-4270-982d-cf54877f9f5b" xsi:nil="true"/>
  </documentManagement>
</p:properties>
</file>

<file path=customXml/itemProps1.xml><?xml version="1.0" encoding="utf-8"?>
<ds:datastoreItem xmlns:ds="http://schemas.openxmlformats.org/officeDocument/2006/customXml" ds:itemID="{68064037-65E8-4059-9BED-DE017D49E44A}"/>
</file>

<file path=customXml/itemProps2.xml><?xml version="1.0" encoding="utf-8"?>
<ds:datastoreItem xmlns:ds="http://schemas.openxmlformats.org/officeDocument/2006/customXml" ds:itemID="{BADB1323-E00F-4F3F-B288-75CDEFB29B8C}"/>
</file>

<file path=customXml/itemProps3.xml><?xml version="1.0" encoding="utf-8"?>
<ds:datastoreItem xmlns:ds="http://schemas.openxmlformats.org/officeDocument/2006/customXml" ds:itemID="{289A3310-2AC3-4988-A51C-FB0933744898}"/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90</Words>
  <Application>Microsoft Macintosh PowerPoint</Application>
  <PresentationFormat>On-screen Show (16:9)</PresentationFormat>
  <Paragraphs>22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Lucida Grande</vt:lpstr>
      <vt:lpstr>Wingdings</vt:lpstr>
      <vt:lpstr>Office Theme</vt:lpstr>
      <vt:lpstr>PowerPoint Presentation</vt:lpstr>
      <vt:lpstr>Disclosure Information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McCullough, John</dc:creator>
  <cp:lastModifiedBy>Clark, Heather</cp:lastModifiedBy>
  <cp:revision>124</cp:revision>
  <dcterms:created xsi:type="dcterms:W3CDTF">2020-08-11T13:58:13Z</dcterms:created>
  <dcterms:modified xsi:type="dcterms:W3CDTF">2025-12-09T23:02:15Z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0x01010017529368BB2A5241A4EF5BBDF6513F3C</vt:lpwstr>
  </property>
</Properties>
</file>