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06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728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9/4/20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A screenshot of a cell phone&#10;&#10;Description automatically generated">
            <a:extLst>
              <a:ext uri="{FF2B5EF4-FFF2-40B4-BE49-F238E27FC236}">
                <a16:creationId xmlns:a16="http://schemas.microsoft.com/office/drawing/2014/main" id="{FF52E9F1-5A05-B342-A907-8CEFC5ACB99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04393" y="0"/>
            <a:ext cx="3021614" cy="8229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72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91</cp:revision>
  <dcterms:created xsi:type="dcterms:W3CDTF">2018-09-11T02:28:50Z</dcterms:created>
  <dcterms:modified xsi:type="dcterms:W3CDTF">2020-09-05T00:52:27Z</dcterms:modified>
</cp:coreProperties>
</file>

<file path=docProps/thumbnail.jpeg>
</file>