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1615BCBF-A32E-764F-9076-BDB179FEDDA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7350" y="946150"/>
            <a:ext cx="6235700" cy="6337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85</cp:revision>
  <dcterms:created xsi:type="dcterms:W3CDTF">2018-09-11T02:28:50Z</dcterms:created>
  <dcterms:modified xsi:type="dcterms:W3CDTF">2020-09-05T00:45:28Z</dcterms:modified>
</cp:coreProperties>
</file>

<file path=docProps/thumbnail.jpeg>
</file>