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A screenshot of a cell phone&#10;&#10;Description automatically generated">
            <a:extLst>
              <a:ext uri="{FF2B5EF4-FFF2-40B4-BE49-F238E27FC236}">
                <a16:creationId xmlns:a16="http://schemas.microsoft.com/office/drawing/2014/main" id="{7EDB8BA4-4194-2A47-BC2F-C7E3139B050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203700" y="819150"/>
            <a:ext cx="6223000" cy="6591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67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89</cp:revision>
  <dcterms:created xsi:type="dcterms:W3CDTF">2018-09-11T02:28:50Z</dcterms:created>
  <dcterms:modified xsi:type="dcterms:W3CDTF">2020-09-05T00:46:41Z</dcterms:modified>
</cp:coreProperties>
</file>

<file path=docProps/thumbnail.jpeg>
</file>