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B5CBF7BD-D858-894F-985F-64B43C6B60F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396356" y="0"/>
            <a:ext cx="5837687" cy="8229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71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91</cp:revision>
  <dcterms:created xsi:type="dcterms:W3CDTF">2018-09-11T02:28:50Z</dcterms:created>
  <dcterms:modified xsi:type="dcterms:W3CDTF">2020-09-05T00:53:08Z</dcterms:modified>
</cp:coreProperties>
</file>

<file path=docProps/thumbnail.jpeg>
</file>