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06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728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A screenshot of a social media post&#10;&#10;Description automatically generated">
            <a:extLst>
              <a:ext uri="{FF2B5EF4-FFF2-40B4-BE49-F238E27FC236}">
                <a16:creationId xmlns:a16="http://schemas.microsoft.com/office/drawing/2014/main" id="{2E553309-1A22-D742-9B88-8615587C16A7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84650" y="1352550"/>
            <a:ext cx="6261100" cy="5524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69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95</cp:revision>
  <dcterms:created xsi:type="dcterms:W3CDTF">2018-09-11T02:28:50Z</dcterms:created>
  <dcterms:modified xsi:type="dcterms:W3CDTF">2020-09-05T00:50:09Z</dcterms:modified>
</cp:coreProperties>
</file>

<file path=docProps/thumbnail.jpeg>
</file>