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74" r:id="rId2"/>
  </p:sldIdLst>
  <p:sldSz cx="14630400" cy="8229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806"/>
    <p:restoredTop sz="94694"/>
  </p:normalViewPr>
  <p:slideViewPr>
    <p:cSldViewPr snapToGrid="0" snapToObjects="1">
      <p:cViewPr varScale="1">
        <p:scale>
          <a:sx n="97" d="100"/>
          <a:sy n="97" d="100"/>
        </p:scale>
        <p:origin x="728" y="2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28800" y="1346836"/>
            <a:ext cx="10972800" cy="2865120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4322446"/>
            <a:ext cx="10972800" cy="1986914"/>
          </a:xfrm>
        </p:spPr>
        <p:txBody>
          <a:bodyPr/>
          <a:lstStyle>
            <a:lvl1pPr marL="0" indent="0" algn="ctr">
              <a:buNone/>
              <a:defRPr sz="2880"/>
            </a:lvl1pPr>
            <a:lvl2pPr marL="548640" indent="0" algn="ctr">
              <a:buNone/>
              <a:defRPr sz="2400"/>
            </a:lvl2pPr>
            <a:lvl3pPr marL="1097280" indent="0" algn="ctr">
              <a:buNone/>
              <a:defRPr sz="2160"/>
            </a:lvl3pPr>
            <a:lvl4pPr marL="1645920" indent="0" algn="ctr">
              <a:buNone/>
              <a:defRPr sz="1920"/>
            </a:lvl4pPr>
            <a:lvl5pPr marL="2194560" indent="0" algn="ctr">
              <a:buNone/>
              <a:defRPr sz="1920"/>
            </a:lvl5pPr>
            <a:lvl6pPr marL="2743200" indent="0" algn="ctr">
              <a:buNone/>
              <a:defRPr sz="1920"/>
            </a:lvl6pPr>
            <a:lvl7pPr marL="3291840" indent="0" algn="ctr">
              <a:buNone/>
              <a:defRPr sz="1920"/>
            </a:lvl7pPr>
            <a:lvl8pPr marL="3840480" indent="0" algn="ctr">
              <a:buNone/>
              <a:defRPr sz="1920"/>
            </a:lvl8pPr>
            <a:lvl9pPr marL="4389120" indent="0" algn="ctr">
              <a:buNone/>
              <a:defRPr sz="192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5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34062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469880" y="438150"/>
            <a:ext cx="3154680" cy="697420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5840" y="438150"/>
            <a:ext cx="9281160" cy="697420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456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14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8220" y="2051686"/>
            <a:ext cx="12618720" cy="3423284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8220" y="5507356"/>
            <a:ext cx="12618720" cy="1800224"/>
          </a:xfrm>
        </p:spPr>
        <p:txBody>
          <a:bodyPr/>
          <a:lstStyle>
            <a:lvl1pPr marL="0" indent="0">
              <a:buNone/>
              <a:defRPr sz="2880">
                <a:solidFill>
                  <a:schemeClr val="tx1">
                    <a:tint val="75000"/>
                  </a:schemeClr>
                </a:solidFill>
              </a:defRPr>
            </a:lvl1pPr>
            <a:lvl2pPr marL="54864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728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3pPr>
            <a:lvl4pPr marL="16459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4pPr>
            <a:lvl5pPr marL="219456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5pPr>
            <a:lvl6pPr marL="274320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6pPr>
            <a:lvl7pPr marL="329184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7pPr>
            <a:lvl8pPr marL="384048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8pPr>
            <a:lvl9pPr marL="43891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8454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58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066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526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438150"/>
            <a:ext cx="12618720" cy="159067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7746" y="2017396"/>
            <a:ext cx="6189344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7746" y="3006090"/>
            <a:ext cx="6189344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06640" y="2017396"/>
            <a:ext cx="6219826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06640" y="3006090"/>
            <a:ext cx="6219826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06716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0624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59286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19826" y="1184911"/>
            <a:ext cx="7406640" cy="5848350"/>
          </a:xfrm>
        </p:spPr>
        <p:txBody>
          <a:bodyPr/>
          <a:lstStyle>
            <a:lvl1pPr>
              <a:defRPr sz="3840"/>
            </a:lvl1pPr>
            <a:lvl2pPr>
              <a:defRPr sz="3360"/>
            </a:lvl2pPr>
            <a:lvl3pPr>
              <a:defRPr sz="288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4668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219826" y="1184911"/>
            <a:ext cx="7406640" cy="5848350"/>
          </a:xfrm>
        </p:spPr>
        <p:txBody>
          <a:bodyPr anchor="t"/>
          <a:lstStyle>
            <a:lvl1pPr marL="0" indent="0">
              <a:buNone/>
              <a:defRPr sz="3840"/>
            </a:lvl1pPr>
            <a:lvl2pPr marL="548640" indent="0">
              <a:buNone/>
              <a:defRPr sz="3360"/>
            </a:lvl2pPr>
            <a:lvl3pPr marL="1097280" indent="0">
              <a:buNone/>
              <a:defRPr sz="2880"/>
            </a:lvl3pPr>
            <a:lvl4pPr marL="1645920" indent="0">
              <a:buNone/>
              <a:defRPr sz="2400"/>
            </a:lvl4pPr>
            <a:lvl5pPr marL="2194560" indent="0">
              <a:buNone/>
              <a:defRPr sz="2400"/>
            </a:lvl5pPr>
            <a:lvl6pPr marL="2743200" indent="0">
              <a:buNone/>
              <a:defRPr sz="2400"/>
            </a:lvl6pPr>
            <a:lvl7pPr marL="3291840" indent="0">
              <a:buNone/>
              <a:defRPr sz="2400"/>
            </a:lvl7pPr>
            <a:lvl8pPr marL="3840480" indent="0">
              <a:buNone/>
              <a:defRPr sz="2400"/>
            </a:lvl8pPr>
            <a:lvl9pPr marL="4389120" indent="0">
              <a:buNone/>
              <a:defRPr sz="2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1404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5840" y="438150"/>
            <a:ext cx="12618720" cy="15906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5840" y="2190750"/>
            <a:ext cx="12618720" cy="52216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0584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6320" y="7627621"/>
            <a:ext cx="493776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3272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32720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97280" rtl="0" eaLnBrk="1" latinLnBrk="0" hangingPunct="1">
        <a:lnSpc>
          <a:spcPct val="90000"/>
        </a:lnSpc>
        <a:spcBef>
          <a:spcPct val="0"/>
        </a:spcBef>
        <a:buNone/>
        <a:defRPr sz="528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109728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46888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301752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5661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41148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6634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2pPr>
      <a:lvl3pPr marL="10972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3pPr>
      <a:lvl4pPr marL="16459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19456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2918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38404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3891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A screenshot of a cell phone&#10;&#10;Description automatically generated">
            <a:extLst>
              <a:ext uri="{FF2B5EF4-FFF2-40B4-BE49-F238E27FC236}">
                <a16:creationId xmlns:a16="http://schemas.microsoft.com/office/drawing/2014/main" id="{A7BE0912-765B-DF49-A9AA-BC5DD807616C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178300" y="412750"/>
            <a:ext cx="6273800" cy="74041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69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Moore, Susan</cp:lastModifiedBy>
  <cp:revision>106</cp:revision>
  <dcterms:created xsi:type="dcterms:W3CDTF">2018-09-11T02:28:50Z</dcterms:created>
  <dcterms:modified xsi:type="dcterms:W3CDTF">2020-09-05T00:48:29Z</dcterms:modified>
</cp:coreProperties>
</file>

<file path=docProps/thumbnail.jpeg>
</file>