
<file path=[Content_Types].xml><?xml version="1.0" encoding="utf-8"?>
<Types xmlns="http://schemas.openxmlformats.org/package/2006/content-types">
  <Default Extension="jpeg" ContentType="image/jpeg"/>
  <Default Extension="jp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60" r:id="rId1"/>
  </p:sldMasterIdLst>
  <p:sldIdLst>
    <p:sldId id="274" r:id="rId2"/>
  </p:sldIdLst>
  <p:sldSz cx="14630400" cy="82296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7806"/>
    <p:restoredTop sz="94694"/>
  </p:normalViewPr>
  <p:slideViewPr>
    <p:cSldViewPr snapToGrid="0" snapToObjects="1">
      <p:cViewPr varScale="1">
        <p:scale>
          <a:sx n="97" d="100"/>
          <a:sy n="97" d="100"/>
        </p:scale>
        <p:origin x="728" y="20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jp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828800" y="1346836"/>
            <a:ext cx="10972800" cy="2865120"/>
          </a:xfrm>
        </p:spPr>
        <p:txBody>
          <a:bodyPr anchor="b"/>
          <a:lstStyle>
            <a:lvl1pPr algn="ctr">
              <a:defRPr sz="72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828800" y="4322446"/>
            <a:ext cx="10972800" cy="1986914"/>
          </a:xfrm>
        </p:spPr>
        <p:txBody>
          <a:bodyPr/>
          <a:lstStyle>
            <a:lvl1pPr marL="0" indent="0" algn="ctr">
              <a:buNone/>
              <a:defRPr sz="2880"/>
            </a:lvl1pPr>
            <a:lvl2pPr marL="548640" indent="0" algn="ctr">
              <a:buNone/>
              <a:defRPr sz="2400"/>
            </a:lvl2pPr>
            <a:lvl3pPr marL="1097280" indent="0" algn="ctr">
              <a:buNone/>
              <a:defRPr sz="2160"/>
            </a:lvl3pPr>
            <a:lvl4pPr marL="1645920" indent="0" algn="ctr">
              <a:buNone/>
              <a:defRPr sz="1920"/>
            </a:lvl4pPr>
            <a:lvl5pPr marL="2194560" indent="0" algn="ctr">
              <a:buNone/>
              <a:defRPr sz="1920"/>
            </a:lvl5pPr>
            <a:lvl6pPr marL="2743200" indent="0" algn="ctr">
              <a:buNone/>
              <a:defRPr sz="1920"/>
            </a:lvl6pPr>
            <a:lvl7pPr marL="3291840" indent="0" algn="ctr">
              <a:buNone/>
              <a:defRPr sz="1920"/>
            </a:lvl7pPr>
            <a:lvl8pPr marL="3840480" indent="0" algn="ctr">
              <a:buNone/>
              <a:defRPr sz="1920"/>
            </a:lvl8pPr>
            <a:lvl9pPr marL="4389120" indent="0" algn="ctr">
              <a:buNone/>
              <a:defRPr sz="1920"/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9/4/20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12527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9/4/20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6340625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10469880" y="438150"/>
            <a:ext cx="3154680" cy="6974206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005840" y="438150"/>
            <a:ext cx="9281160" cy="6974206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9/4/20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2145678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9/4/20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8151445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98220" y="2051686"/>
            <a:ext cx="12618720" cy="3423284"/>
          </a:xfrm>
        </p:spPr>
        <p:txBody>
          <a:bodyPr anchor="b"/>
          <a:lstStyle>
            <a:lvl1pPr>
              <a:defRPr sz="72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998220" y="5507356"/>
            <a:ext cx="12618720" cy="1800224"/>
          </a:xfrm>
        </p:spPr>
        <p:txBody>
          <a:bodyPr/>
          <a:lstStyle>
            <a:lvl1pPr marL="0" indent="0">
              <a:buNone/>
              <a:defRPr sz="2880">
                <a:solidFill>
                  <a:schemeClr val="tx1">
                    <a:tint val="75000"/>
                  </a:schemeClr>
                </a:solidFill>
              </a:defRPr>
            </a:lvl1pPr>
            <a:lvl2pPr marL="54864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2pPr>
            <a:lvl3pPr marL="1097280" indent="0">
              <a:buNone/>
              <a:defRPr sz="2160">
                <a:solidFill>
                  <a:schemeClr val="tx1">
                    <a:tint val="75000"/>
                  </a:schemeClr>
                </a:solidFill>
              </a:defRPr>
            </a:lvl3pPr>
            <a:lvl4pPr marL="1645920" indent="0">
              <a:buNone/>
              <a:defRPr sz="1920">
                <a:solidFill>
                  <a:schemeClr val="tx1">
                    <a:tint val="75000"/>
                  </a:schemeClr>
                </a:solidFill>
              </a:defRPr>
            </a:lvl4pPr>
            <a:lvl5pPr marL="2194560" indent="0">
              <a:buNone/>
              <a:defRPr sz="1920">
                <a:solidFill>
                  <a:schemeClr val="tx1">
                    <a:tint val="75000"/>
                  </a:schemeClr>
                </a:solidFill>
              </a:defRPr>
            </a:lvl5pPr>
            <a:lvl6pPr marL="2743200" indent="0">
              <a:buNone/>
              <a:defRPr sz="1920">
                <a:solidFill>
                  <a:schemeClr val="tx1">
                    <a:tint val="75000"/>
                  </a:schemeClr>
                </a:solidFill>
              </a:defRPr>
            </a:lvl6pPr>
            <a:lvl7pPr marL="3291840" indent="0">
              <a:buNone/>
              <a:defRPr sz="1920">
                <a:solidFill>
                  <a:schemeClr val="tx1">
                    <a:tint val="75000"/>
                  </a:schemeClr>
                </a:solidFill>
              </a:defRPr>
            </a:lvl7pPr>
            <a:lvl8pPr marL="3840480" indent="0">
              <a:buNone/>
              <a:defRPr sz="1920">
                <a:solidFill>
                  <a:schemeClr val="tx1">
                    <a:tint val="75000"/>
                  </a:schemeClr>
                </a:solidFill>
              </a:defRPr>
            </a:lvl8pPr>
            <a:lvl9pPr marL="4389120" indent="0">
              <a:buNone/>
              <a:defRPr sz="192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9/4/20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1084546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005840" y="2190750"/>
            <a:ext cx="6217920" cy="5221606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7406640" y="2190750"/>
            <a:ext cx="6217920" cy="5221606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9/4/20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4752611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07746" y="438150"/>
            <a:ext cx="12618720" cy="1590676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07746" y="2017396"/>
            <a:ext cx="6189344" cy="988694"/>
          </a:xfrm>
        </p:spPr>
        <p:txBody>
          <a:bodyPr anchor="b"/>
          <a:lstStyle>
            <a:lvl1pPr marL="0" indent="0">
              <a:buNone/>
              <a:defRPr sz="2880" b="1"/>
            </a:lvl1pPr>
            <a:lvl2pPr marL="548640" indent="0">
              <a:buNone/>
              <a:defRPr sz="2400" b="1"/>
            </a:lvl2pPr>
            <a:lvl3pPr marL="1097280" indent="0">
              <a:buNone/>
              <a:defRPr sz="2160" b="1"/>
            </a:lvl3pPr>
            <a:lvl4pPr marL="1645920" indent="0">
              <a:buNone/>
              <a:defRPr sz="1920" b="1"/>
            </a:lvl4pPr>
            <a:lvl5pPr marL="2194560" indent="0">
              <a:buNone/>
              <a:defRPr sz="1920" b="1"/>
            </a:lvl5pPr>
            <a:lvl6pPr marL="2743200" indent="0">
              <a:buNone/>
              <a:defRPr sz="1920" b="1"/>
            </a:lvl6pPr>
            <a:lvl7pPr marL="3291840" indent="0">
              <a:buNone/>
              <a:defRPr sz="1920" b="1"/>
            </a:lvl7pPr>
            <a:lvl8pPr marL="3840480" indent="0">
              <a:buNone/>
              <a:defRPr sz="1920" b="1"/>
            </a:lvl8pPr>
            <a:lvl9pPr marL="4389120" indent="0">
              <a:buNone/>
              <a:defRPr sz="192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007746" y="3006090"/>
            <a:ext cx="6189344" cy="4421506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7406640" y="2017396"/>
            <a:ext cx="6219826" cy="988694"/>
          </a:xfrm>
        </p:spPr>
        <p:txBody>
          <a:bodyPr anchor="b"/>
          <a:lstStyle>
            <a:lvl1pPr marL="0" indent="0">
              <a:buNone/>
              <a:defRPr sz="2880" b="1"/>
            </a:lvl1pPr>
            <a:lvl2pPr marL="548640" indent="0">
              <a:buNone/>
              <a:defRPr sz="2400" b="1"/>
            </a:lvl2pPr>
            <a:lvl3pPr marL="1097280" indent="0">
              <a:buNone/>
              <a:defRPr sz="2160" b="1"/>
            </a:lvl3pPr>
            <a:lvl4pPr marL="1645920" indent="0">
              <a:buNone/>
              <a:defRPr sz="1920" b="1"/>
            </a:lvl4pPr>
            <a:lvl5pPr marL="2194560" indent="0">
              <a:buNone/>
              <a:defRPr sz="1920" b="1"/>
            </a:lvl5pPr>
            <a:lvl6pPr marL="2743200" indent="0">
              <a:buNone/>
              <a:defRPr sz="1920" b="1"/>
            </a:lvl6pPr>
            <a:lvl7pPr marL="3291840" indent="0">
              <a:buNone/>
              <a:defRPr sz="1920" b="1"/>
            </a:lvl7pPr>
            <a:lvl8pPr marL="3840480" indent="0">
              <a:buNone/>
              <a:defRPr sz="1920" b="1"/>
            </a:lvl8pPr>
            <a:lvl9pPr marL="4389120" indent="0">
              <a:buNone/>
              <a:defRPr sz="192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7406640" y="3006090"/>
            <a:ext cx="6219826" cy="4421506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9/4/20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4067164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9/4/20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606245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9/4/20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8592868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07746" y="548640"/>
            <a:ext cx="4718684" cy="1920240"/>
          </a:xfrm>
        </p:spPr>
        <p:txBody>
          <a:bodyPr anchor="b"/>
          <a:lstStyle>
            <a:lvl1pPr>
              <a:defRPr sz="384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219826" y="1184911"/>
            <a:ext cx="7406640" cy="5848350"/>
          </a:xfrm>
        </p:spPr>
        <p:txBody>
          <a:bodyPr/>
          <a:lstStyle>
            <a:lvl1pPr>
              <a:defRPr sz="3840"/>
            </a:lvl1pPr>
            <a:lvl2pPr>
              <a:defRPr sz="3360"/>
            </a:lvl2pPr>
            <a:lvl3pPr>
              <a:defRPr sz="2880"/>
            </a:lvl3pPr>
            <a:lvl4pPr>
              <a:defRPr sz="2400"/>
            </a:lvl4pPr>
            <a:lvl5pPr>
              <a:defRPr sz="2400"/>
            </a:lvl5pPr>
            <a:lvl6pPr>
              <a:defRPr sz="2400"/>
            </a:lvl6pPr>
            <a:lvl7pPr>
              <a:defRPr sz="2400"/>
            </a:lvl7pPr>
            <a:lvl8pPr>
              <a:defRPr sz="2400"/>
            </a:lvl8pPr>
            <a:lvl9pPr>
              <a:defRPr sz="24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007746" y="2468880"/>
            <a:ext cx="4718684" cy="4573906"/>
          </a:xfrm>
        </p:spPr>
        <p:txBody>
          <a:bodyPr/>
          <a:lstStyle>
            <a:lvl1pPr marL="0" indent="0">
              <a:buNone/>
              <a:defRPr sz="1920"/>
            </a:lvl1pPr>
            <a:lvl2pPr marL="548640" indent="0">
              <a:buNone/>
              <a:defRPr sz="1680"/>
            </a:lvl2pPr>
            <a:lvl3pPr marL="1097280" indent="0">
              <a:buNone/>
              <a:defRPr sz="1440"/>
            </a:lvl3pPr>
            <a:lvl4pPr marL="1645920" indent="0">
              <a:buNone/>
              <a:defRPr sz="1200"/>
            </a:lvl4pPr>
            <a:lvl5pPr marL="2194560" indent="0">
              <a:buNone/>
              <a:defRPr sz="1200"/>
            </a:lvl5pPr>
            <a:lvl6pPr marL="2743200" indent="0">
              <a:buNone/>
              <a:defRPr sz="1200"/>
            </a:lvl6pPr>
            <a:lvl7pPr marL="3291840" indent="0">
              <a:buNone/>
              <a:defRPr sz="1200"/>
            </a:lvl7pPr>
            <a:lvl8pPr marL="3840480" indent="0">
              <a:buNone/>
              <a:defRPr sz="1200"/>
            </a:lvl8pPr>
            <a:lvl9pPr marL="4389120" indent="0">
              <a:buNone/>
              <a:defRPr sz="12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9/4/20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4046680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07746" y="548640"/>
            <a:ext cx="4718684" cy="1920240"/>
          </a:xfrm>
        </p:spPr>
        <p:txBody>
          <a:bodyPr anchor="b"/>
          <a:lstStyle>
            <a:lvl1pPr>
              <a:defRPr sz="384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6219826" y="1184911"/>
            <a:ext cx="7406640" cy="5848350"/>
          </a:xfrm>
        </p:spPr>
        <p:txBody>
          <a:bodyPr anchor="t"/>
          <a:lstStyle>
            <a:lvl1pPr marL="0" indent="0">
              <a:buNone/>
              <a:defRPr sz="3840"/>
            </a:lvl1pPr>
            <a:lvl2pPr marL="548640" indent="0">
              <a:buNone/>
              <a:defRPr sz="3360"/>
            </a:lvl2pPr>
            <a:lvl3pPr marL="1097280" indent="0">
              <a:buNone/>
              <a:defRPr sz="2880"/>
            </a:lvl3pPr>
            <a:lvl4pPr marL="1645920" indent="0">
              <a:buNone/>
              <a:defRPr sz="2400"/>
            </a:lvl4pPr>
            <a:lvl5pPr marL="2194560" indent="0">
              <a:buNone/>
              <a:defRPr sz="2400"/>
            </a:lvl5pPr>
            <a:lvl6pPr marL="2743200" indent="0">
              <a:buNone/>
              <a:defRPr sz="2400"/>
            </a:lvl6pPr>
            <a:lvl7pPr marL="3291840" indent="0">
              <a:buNone/>
              <a:defRPr sz="2400"/>
            </a:lvl7pPr>
            <a:lvl8pPr marL="3840480" indent="0">
              <a:buNone/>
              <a:defRPr sz="2400"/>
            </a:lvl8pPr>
            <a:lvl9pPr marL="4389120" indent="0">
              <a:buNone/>
              <a:defRPr sz="24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007746" y="2468880"/>
            <a:ext cx="4718684" cy="4573906"/>
          </a:xfrm>
        </p:spPr>
        <p:txBody>
          <a:bodyPr/>
          <a:lstStyle>
            <a:lvl1pPr marL="0" indent="0">
              <a:buNone/>
              <a:defRPr sz="1920"/>
            </a:lvl1pPr>
            <a:lvl2pPr marL="548640" indent="0">
              <a:buNone/>
              <a:defRPr sz="1680"/>
            </a:lvl2pPr>
            <a:lvl3pPr marL="1097280" indent="0">
              <a:buNone/>
              <a:defRPr sz="1440"/>
            </a:lvl3pPr>
            <a:lvl4pPr marL="1645920" indent="0">
              <a:buNone/>
              <a:defRPr sz="1200"/>
            </a:lvl4pPr>
            <a:lvl5pPr marL="2194560" indent="0">
              <a:buNone/>
              <a:defRPr sz="1200"/>
            </a:lvl5pPr>
            <a:lvl6pPr marL="2743200" indent="0">
              <a:buNone/>
              <a:defRPr sz="1200"/>
            </a:lvl6pPr>
            <a:lvl7pPr marL="3291840" indent="0">
              <a:buNone/>
              <a:defRPr sz="1200"/>
            </a:lvl7pPr>
            <a:lvl8pPr marL="3840480" indent="0">
              <a:buNone/>
              <a:defRPr sz="1200"/>
            </a:lvl8pPr>
            <a:lvl9pPr marL="4389120" indent="0">
              <a:buNone/>
              <a:defRPr sz="12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9/4/20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414045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005840" y="438150"/>
            <a:ext cx="12618720" cy="1590676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05840" y="2190750"/>
            <a:ext cx="12618720" cy="522160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1005840" y="7627621"/>
            <a:ext cx="3291840" cy="4381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44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556CC4E-048F-4B48-9053-25BA0678A1ED}" type="datetimeFigureOut">
              <a:rPr lang="en-US" smtClean="0"/>
              <a:t>9/4/20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846320" y="7627621"/>
            <a:ext cx="4937760" cy="4381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44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10332720" y="7627621"/>
            <a:ext cx="3291840" cy="4381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44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332720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1097280" rtl="0" eaLnBrk="1" latinLnBrk="0" hangingPunct="1">
        <a:lnSpc>
          <a:spcPct val="90000"/>
        </a:lnSpc>
        <a:spcBef>
          <a:spcPct val="0"/>
        </a:spcBef>
        <a:buNone/>
        <a:defRPr sz="528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74320" indent="-274320" algn="l" defTabSz="1097280" rtl="0" eaLnBrk="1" latinLnBrk="0" hangingPunct="1">
        <a:lnSpc>
          <a:spcPct val="90000"/>
        </a:lnSpc>
        <a:spcBef>
          <a:spcPts val="1200"/>
        </a:spcBef>
        <a:buFont typeface="Arial" panose="020B0604020202020204" pitchFamily="34" charset="0"/>
        <a:buChar char="•"/>
        <a:defRPr sz="3360" kern="1200">
          <a:solidFill>
            <a:schemeClr val="tx1"/>
          </a:solidFill>
          <a:latin typeface="+mn-lt"/>
          <a:ea typeface="+mn-ea"/>
          <a:cs typeface="+mn-cs"/>
        </a:defRPr>
      </a:lvl1pPr>
      <a:lvl2pPr marL="82296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880" kern="1200">
          <a:solidFill>
            <a:schemeClr val="tx1"/>
          </a:solidFill>
          <a:latin typeface="+mn-lt"/>
          <a:ea typeface="+mn-ea"/>
          <a:cs typeface="+mn-cs"/>
        </a:defRPr>
      </a:lvl2pPr>
      <a:lvl3pPr marL="137160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92024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160" kern="1200">
          <a:solidFill>
            <a:schemeClr val="tx1"/>
          </a:solidFill>
          <a:latin typeface="+mn-lt"/>
          <a:ea typeface="+mn-ea"/>
          <a:cs typeface="+mn-cs"/>
        </a:defRPr>
      </a:lvl4pPr>
      <a:lvl5pPr marL="246888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160" kern="1200">
          <a:solidFill>
            <a:schemeClr val="tx1"/>
          </a:solidFill>
          <a:latin typeface="+mn-lt"/>
          <a:ea typeface="+mn-ea"/>
          <a:cs typeface="+mn-cs"/>
        </a:defRPr>
      </a:lvl5pPr>
      <a:lvl6pPr marL="301752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160" kern="1200">
          <a:solidFill>
            <a:schemeClr val="tx1"/>
          </a:solidFill>
          <a:latin typeface="+mn-lt"/>
          <a:ea typeface="+mn-ea"/>
          <a:cs typeface="+mn-cs"/>
        </a:defRPr>
      </a:lvl6pPr>
      <a:lvl7pPr marL="356616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160" kern="1200">
          <a:solidFill>
            <a:schemeClr val="tx1"/>
          </a:solidFill>
          <a:latin typeface="+mn-lt"/>
          <a:ea typeface="+mn-ea"/>
          <a:cs typeface="+mn-cs"/>
        </a:defRPr>
      </a:lvl7pPr>
      <a:lvl8pPr marL="411480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160" kern="1200">
          <a:solidFill>
            <a:schemeClr val="tx1"/>
          </a:solidFill>
          <a:latin typeface="+mn-lt"/>
          <a:ea typeface="+mn-ea"/>
          <a:cs typeface="+mn-cs"/>
        </a:defRPr>
      </a:lvl8pPr>
      <a:lvl9pPr marL="466344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16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1pPr>
      <a:lvl2pPr marL="54864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2pPr>
      <a:lvl3pPr marL="109728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3pPr>
      <a:lvl4pPr marL="164592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4pPr>
      <a:lvl5pPr marL="219456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5pPr>
      <a:lvl6pPr marL="274320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6pPr>
      <a:lvl7pPr marL="329184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7pPr>
      <a:lvl8pPr marL="384048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8pPr>
      <a:lvl9pPr marL="438912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g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Picture 3" descr="A screenshot of a cell phone&#10;&#10;Description automatically generated">
            <a:extLst>
              <a:ext uri="{FF2B5EF4-FFF2-40B4-BE49-F238E27FC236}">
                <a16:creationId xmlns:a16="http://schemas.microsoft.com/office/drawing/2014/main" id="{437F2F0B-1F0A-9841-882C-65019545C527}"/>
              </a:ext>
            </a:extLst>
          </p:cNvPr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4178300" y="2057400"/>
            <a:ext cx="6273800" cy="4114800"/>
          </a:xfrm>
          <a:prstGeom prst="rect">
            <a:avLst/>
          </a:prstGeom>
        </p:spPr>
      </p:pic>
      <p:sp>
        <p:nvSpPr>
          <p:cNvPr id="5" name="TextBox 4">
            <a:extLst>
              <a:ext uri="{FF2B5EF4-FFF2-40B4-BE49-F238E27FC236}">
                <a16:creationId xmlns:a16="http://schemas.microsoft.com/office/drawing/2014/main" id="{D5560EB9-D565-3645-B8A8-5255BF6F7C67}"/>
              </a:ext>
            </a:extLst>
          </p:cNvPr>
          <p:cNvSpPr txBox="1"/>
          <p:nvPr/>
        </p:nvSpPr>
        <p:spPr>
          <a:xfrm>
            <a:off x="3087757" y="4890052"/>
            <a:ext cx="184731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19761041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 Them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76</TotalTime>
  <Words>0</Words>
  <Application>Microsoft Macintosh PowerPoint</Application>
  <PresentationFormat>Custom</PresentationFormat>
  <Paragraphs>0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Bachen, Jenna</dc:creator>
  <cp:lastModifiedBy>Moore, Susan</cp:lastModifiedBy>
  <cp:revision>115</cp:revision>
  <dcterms:created xsi:type="dcterms:W3CDTF">2018-09-11T02:28:50Z</dcterms:created>
  <dcterms:modified xsi:type="dcterms:W3CDTF">2020-09-05T00:56:14Z</dcterms:modified>
</cp:coreProperties>
</file>

<file path=docProps/thumbnail.jpeg>
</file>