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806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728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A screenshot of a cell phone&#10;&#10;Description automatically generated">
            <a:extLst>
              <a:ext uri="{FF2B5EF4-FFF2-40B4-BE49-F238E27FC236}">
                <a16:creationId xmlns:a16="http://schemas.microsoft.com/office/drawing/2014/main" id="{1BF5715A-9512-8843-9C72-0F660E2504D1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97350" y="2438400"/>
            <a:ext cx="6235700" cy="335280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2D9D2ECF-53AB-1746-A301-B461543BAB82}"/>
              </a:ext>
            </a:extLst>
          </p:cNvPr>
          <p:cNvSpPr txBox="1"/>
          <p:nvPr/>
        </p:nvSpPr>
        <p:spPr>
          <a:xfrm>
            <a:off x="3313043" y="4929809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75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122</cp:revision>
  <dcterms:created xsi:type="dcterms:W3CDTF">2018-09-11T02:28:50Z</dcterms:created>
  <dcterms:modified xsi:type="dcterms:W3CDTF">2020-09-05T00:55:12Z</dcterms:modified>
</cp:coreProperties>
</file>

<file path=docProps/thumbnail.jpeg>
</file>