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030A400A-69E9-C443-8D54-CBC2F0E557E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65800" y="546100"/>
            <a:ext cx="3098800" cy="7137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100</cp:revision>
  <dcterms:created xsi:type="dcterms:W3CDTF">2018-09-11T02:28:50Z</dcterms:created>
  <dcterms:modified xsi:type="dcterms:W3CDTF">2020-09-05T00:49:21Z</dcterms:modified>
</cp:coreProperties>
</file>

<file path=docProps/thumbnail.jpeg>
</file>