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BF7D0F8E-FBC7-5045-BB04-EBE63BB96AB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1000" y="2578100"/>
            <a:ext cx="6248400" cy="3073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76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113</cp:revision>
  <dcterms:created xsi:type="dcterms:W3CDTF">2018-09-11T02:28:50Z</dcterms:created>
  <dcterms:modified xsi:type="dcterms:W3CDTF">2020-09-05T00:56:24Z</dcterms:modified>
</cp:coreProperties>
</file>

<file path=docProps/thumbnail.jpeg>
</file>