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screenshot of a social media post&#10;&#10;Description automatically generated">
            <a:extLst>
              <a:ext uri="{FF2B5EF4-FFF2-40B4-BE49-F238E27FC236}">
                <a16:creationId xmlns:a16="http://schemas.microsoft.com/office/drawing/2014/main" id="{5621C497-5366-A240-98B2-9B88AA860BB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1000" y="1549400"/>
            <a:ext cx="6248400" cy="513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132</cp:revision>
  <dcterms:created xsi:type="dcterms:W3CDTF">2018-09-11T02:28:50Z</dcterms:created>
  <dcterms:modified xsi:type="dcterms:W3CDTF">2020-09-05T00:58:58Z</dcterms:modified>
</cp:coreProperties>
</file>

<file path=docProps/thumbnail.jpeg>
</file>