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2FC9D0C5-DADE-5144-81E1-9A4C0B4A0F7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3100" y="44450"/>
            <a:ext cx="3124200" cy="8140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137</cp:revision>
  <dcterms:created xsi:type="dcterms:W3CDTF">2018-09-11T02:28:50Z</dcterms:created>
  <dcterms:modified xsi:type="dcterms:W3CDTF">2020-09-05T00:58:09Z</dcterms:modified>
</cp:coreProperties>
</file>

<file path=docProps/thumbnail.jpeg>
</file>