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s/slide3.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14.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1.xml" ContentType="application/vnd.openxmlformats-officedocument.presentationml.notesSlide+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commentAuthors.xml" ContentType="application/vnd.openxmlformats-officedocument.presentationml.commentAuthors+xml"/>
  <Override PartName="/ppt/theme/theme2.xml" ContentType="application/vnd.openxmlformats-officedocument.theme+xml"/>
  <Override PartName="/ppt/theme/themeOverride1.xml" ContentType="application/vnd.openxmlformats-officedocument.themeOverrid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820" r:id="rId3"/>
    <p:sldId id="1003" r:id="rId4"/>
    <p:sldId id="1004" r:id="rId5"/>
    <p:sldId id="1005" r:id="rId6"/>
    <p:sldId id="795" r:id="rId7"/>
    <p:sldId id="747" r:id="rId8"/>
    <p:sldId id="1001" r:id="rId9"/>
    <p:sldId id="276" r:id="rId10"/>
    <p:sldId id="1006" r:id="rId11"/>
    <p:sldId id="1002" r:id="rId12"/>
    <p:sldId id="292" r:id="rId13"/>
    <p:sldId id="347" r:id="rId14"/>
    <p:sldId id="27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 Torode" initials="JT" lastIdx="1" clrIdx="0">
    <p:extLst>
      <p:ext uri="{19B8F6BF-5375-455C-9EA6-DF929625EA0E}">
        <p15:presenceInfo xmlns:p15="http://schemas.microsoft.com/office/powerpoint/2012/main" userId="Julie Torod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3A0"/>
    <a:srgbClr val="5D76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740" autoAdjust="0"/>
  </p:normalViewPr>
  <p:slideViewPr>
    <p:cSldViewPr snapToGrid="0">
      <p:cViewPr varScale="1">
        <p:scale>
          <a:sx n="109" d="100"/>
          <a:sy n="109" d="100"/>
        </p:scale>
        <p:origin x="558" y="10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4002A7-6D25-402F-B430-05E433D3EDCD}" type="datetimeFigureOut">
              <a:rPr lang="en-US" smtClean="0"/>
              <a:t>6/27/2019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B25013-6BB0-46CC-AEA4-1E6342758E28}" type="slidenum">
              <a:rPr lang="en-US" smtClean="0"/>
              <a:t>‹#›</a:t>
            </a:fld>
            <a:endParaRPr lang="en-US"/>
          </a:p>
        </p:txBody>
      </p:sp>
    </p:spTree>
    <p:extLst>
      <p:ext uri="{BB962C8B-B14F-4D97-AF65-F5344CB8AC3E}">
        <p14:creationId xmlns:p14="http://schemas.microsoft.com/office/powerpoint/2010/main" val="4262718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528,000 new cases</a:t>
            </a:r>
          </a:p>
          <a:p>
            <a:r>
              <a:rPr lang="en-GB" dirty="0"/>
              <a:t>266,000 death</a:t>
            </a:r>
          </a:p>
          <a:p>
            <a:r>
              <a:rPr lang="en-GB" dirty="0"/>
              <a:t>90 % of the deaths in LMIC</a:t>
            </a:r>
            <a:endParaRPr lang="en-US" dirty="0"/>
          </a:p>
          <a:p>
            <a:endParaRPr lang="en-US" dirty="0"/>
          </a:p>
          <a:p>
            <a:r>
              <a:rPr lang="en-US" dirty="0"/>
              <a:t>Cervical cancer is an unacceptable disease and the burden is still far too high in many countries, principally in middle and low income countries, </a:t>
            </a:r>
          </a:p>
          <a:p>
            <a:r>
              <a:rPr lang="en-US" dirty="0"/>
              <a:t>reflecting the many inequities across the world in terms of access to services. </a:t>
            </a:r>
          </a:p>
          <a:p>
            <a:r>
              <a:rPr lang="en-US" dirty="0"/>
              <a:t>High income countries have addressed the burden with organized screening </a:t>
            </a:r>
            <a:r>
              <a:rPr lang="en-US" dirty="0" err="1"/>
              <a:t>programmes</a:t>
            </a:r>
            <a:r>
              <a:rPr lang="en-US" dirty="0"/>
              <a:t> and now the low cx ca incidence can be maintained by the introduction of vaccines</a:t>
            </a:r>
          </a:p>
          <a:p>
            <a:endParaRPr lang="en-US" dirty="0"/>
          </a:p>
        </p:txBody>
      </p:sp>
      <p:sp>
        <p:nvSpPr>
          <p:cNvPr id="4" name="Slide Number Placeholder 3"/>
          <p:cNvSpPr>
            <a:spLocks noGrp="1"/>
          </p:cNvSpPr>
          <p:nvPr>
            <p:ph type="sldNum" sz="quarter" idx="10"/>
          </p:nvPr>
        </p:nvSpPr>
        <p:spPr/>
        <p:txBody>
          <a:bodyPr/>
          <a:lstStyle/>
          <a:p>
            <a:pPr marL="0" marR="0" lvl="0" indent="0" algn="r" defTabSz="914239" rtl="0" eaLnBrk="1" fontAlgn="auto" latinLnBrk="0" hangingPunct="1">
              <a:lnSpc>
                <a:spcPct val="100000"/>
              </a:lnSpc>
              <a:spcBef>
                <a:spcPts val="0"/>
              </a:spcBef>
              <a:spcAft>
                <a:spcPts val="0"/>
              </a:spcAft>
              <a:buClrTx/>
              <a:buSzTx/>
              <a:buFontTx/>
              <a:buNone/>
              <a:tabLst/>
              <a:defRPr/>
            </a:pPr>
            <a:fld id="{098F2579-E084-4BE5-B155-114E7DEDDB7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39"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375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The </a:t>
            </a:r>
            <a:r>
              <a:rPr lang="fr-CH" dirty="0" err="1"/>
              <a:t>strategic</a:t>
            </a:r>
            <a:r>
              <a:rPr lang="fr-CH" dirty="0"/>
              <a:t> direction 2,  highlights the 3 key WHO </a:t>
            </a:r>
            <a:r>
              <a:rPr lang="fr-CH" dirty="0" err="1"/>
              <a:t>recommendations</a:t>
            </a:r>
            <a:r>
              <a:rPr lang="fr-CH" dirty="0"/>
              <a:t> to </a:t>
            </a:r>
            <a:r>
              <a:rPr lang="fr-CH" dirty="0" err="1"/>
              <a:t>be</a:t>
            </a:r>
            <a:r>
              <a:rPr lang="fr-CH" dirty="0"/>
              <a:t> </a:t>
            </a:r>
            <a:r>
              <a:rPr lang="fr-CH" dirty="0" err="1"/>
              <a:t>implemented</a:t>
            </a:r>
            <a:r>
              <a:rPr lang="fr-CH" dirty="0"/>
              <a:t> at </a:t>
            </a:r>
            <a:r>
              <a:rPr lang="fr-CH" dirty="0" err="1"/>
              <a:t>scale</a:t>
            </a:r>
            <a:r>
              <a:rPr lang="fr-CH" dirty="0"/>
              <a:t> in countries </a:t>
            </a:r>
            <a:r>
              <a:rPr lang="fr-CH" dirty="0" err="1"/>
              <a:t>based</a:t>
            </a:r>
            <a:r>
              <a:rPr lang="fr-CH" dirty="0"/>
              <a:t> on a life course </a:t>
            </a:r>
            <a:r>
              <a:rPr lang="fr-CH" dirty="0" err="1"/>
              <a:t>approach</a:t>
            </a:r>
            <a:r>
              <a:rPr lang="fr-CH" dirty="0"/>
              <a:t>, as </a:t>
            </a:r>
            <a:r>
              <a:rPr lang="fr-CH" dirty="0" err="1"/>
              <a:t>represented</a:t>
            </a:r>
            <a:r>
              <a:rPr lang="fr-CH" dirty="0"/>
              <a:t> on </a:t>
            </a:r>
            <a:r>
              <a:rPr lang="fr-CH" dirty="0" err="1"/>
              <a:t>this</a:t>
            </a:r>
            <a:r>
              <a:rPr lang="fr-CH" dirty="0"/>
              <a:t> figure:</a:t>
            </a:r>
          </a:p>
          <a:p>
            <a:r>
              <a:rPr lang="fr-CH" dirty="0"/>
              <a:t>	- HPV vaccination;</a:t>
            </a:r>
          </a:p>
          <a:p>
            <a:r>
              <a:rPr lang="fr-CH" dirty="0"/>
              <a:t>	- Screening and </a:t>
            </a:r>
            <a:r>
              <a:rPr lang="fr-CH" dirty="0" err="1"/>
              <a:t>treatment</a:t>
            </a:r>
            <a:r>
              <a:rPr lang="fr-CH" dirty="0"/>
              <a:t>;</a:t>
            </a:r>
          </a:p>
          <a:p>
            <a:r>
              <a:rPr lang="fr-CH" dirty="0"/>
              <a:t>	- </a:t>
            </a:r>
            <a:r>
              <a:rPr lang="fr-CH" dirty="0" err="1"/>
              <a:t>Treatment</a:t>
            </a:r>
            <a:r>
              <a:rPr lang="fr-CH" dirty="0"/>
              <a:t> of cancer and </a:t>
            </a:r>
            <a:r>
              <a:rPr lang="fr-CH" dirty="0" err="1"/>
              <a:t>access</a:t>
            </a:r>
            <a:r>
              <a:rPr lang="fr-CH" dirty="0"/>
              <a:t> to palliative care.</a:t>
            </a:r>
          </a:p>
          <a:p>
            <a:endParaRPr lang="fr-CH" dirty="0"/>
          </a:p>
          <a:p>
            <a:pPr marL="171450" indent="-171450">
              <a:buFontTx/>
              <a:buChar char="-"/>
            </a:pPr>
            <a:r>
              <a:rPr lang="fr-CH" b="1" dirty="0"/>
              <a:t>For vaccination</a:t>
            </a:r>
            <a:r>
              <a:rPr lang="fr-CH" dirty="0"/>
              <a:t>, the vaccine group in WHO </a:t>
            </a:r>
            <a:r>
              <a:rPr lang="fr-CH" dirty="0" err="1"/>
              <a:t>is</a:t>
            </a:r>
            <a:r>
              <a:rPr lang="fr-CH" dirty="0"/>
              <a:t> </a:t>
            </a:r>
            <a:r>
              <a:rPr lang="fr-CH" dirty="0" err="1"/>
              <a:t>currently</a:t>
            </a:r>
            <a:r>
              <a:rPr lang="fr-CH" dirty="0"/>
              <a:t> </a:t>
            </a:r>
            <a:r>
              <a:rPr lang="fr-CH" dirty="0" err="1"/>
              <a:t>looking</a:t>
            </a:r>
            <a:r>
              <a:rPr lang="fr-CH" dirty="0"/>
              <a:t> at new </a:t>
            </a:r>
            <a:r>
              <a:rPr lang="fr-CH" dirty="0" err="1"/>
              <a:t>evidence</a:t>
            </a:r>
            <a:r>
              <a:rPr lang="fr-CH" dirty="0"/>
              <a:t> </a:t>
            </a:r>
            <a:r>
              <a:rPr lang="fr-CH" dirty="0" err="1"/>
              <a:t>available</a:t>
            </a:r>
            <a:r>
              <a:rPr lang="fr-CH" dirty="0"/>
              <a:t> to update the </a:t>
            </a:r>
            <a:r>
              <a:rPr lang="fr-CH" dirty="0" err="1"/>
              <a:t>recommendation</a:t>
            </a:r>
            <a:r>
              <a:rPr lang="fr-CH" dirty="0"/>
              <a:t> if </a:t>
            </a:r>
            <a:r>
              <a:rPr lang="fr-CH" dirty="0" err="1"/>
              <a:t>needed</a:t>
            </a:r>
            <a:r>
              <a:rPr lang="fr-CH" dirty="0"/>
              <a:t>, and to </a:t>
            </a:r>
            <a:r>
              <a:rPr lang="fr-CH" dirty="0" err="1"/>
              <a:t>present</a:t>
            </a:r>
            <a:r>
              <a:rPr lang="fr-CH" dirty="0"/>
              <a:t> </a:t>
            </a:r>
            <a:r>
              <a:rPr lang="fr-CH" dirty="0" err="1"/>
              <a:t>findings</a:t>
            </a:r>
            <a:r>
              <a:rPr lang="fr-CH" dirty="0"/>
              <a:t> to the </a:t>
            </a:r>
            <a:r>
              <a:rPr lang="fr-CH" dirty="0" err="1"/>
              <a:t>next</a:t>
            </a:r>
            <a:r>
              <a:rPr lang="fr-CH" dirty="0"/>
              <a:t> SAGE meeting</a:t>
            </a:r>
          </a:p>
          <a:p>
            <a:pPr marL="0" indent="0">
              <a:buFontTx/>
              <a:buNone/>
            </a:pPr>
            <a:endParaRPr lang="fr-CH" dirty="0"/>
          </a:p>
          <a:p>
            <a:pPr marL="171450" indent="-171450">
              <a:buFontTx/>
              <a:buChar char="-"/>
            </a:pPr>
            <a:r>
              <a:rPr lang="fr-CH" b="1" dirty="0"/>
              <a:t>For screening and </a:t>
            </a:r>
            <a:r>
              <a:rPr lang="fr-CH" b="1" dirty="0" err="1"/>
              <a:t>treatment</a:t>
            </a:r>
            <a:r>
              <a:rPr lang="fr-CH" dirty="0"/>
              <a:t>: new </a:t>
            </a:r>
            <a:r>
              <a:rPr lang="fr-CH" dirty="0" err="1"/>
              <a:t>recommendations</a:t>
            </a:r>
            <a:r>
              <a:rPr lang="fr-CH" dirty="0"/>
              <a:t> are </a:t>
            </a:r>
            <a:r>
              <a:rPr lang="fr-CH" dirty="0" err="1"/>
              <a:t>going</a:t>
            </a:r>
            <a:r>
              <a:rPr lang="fr-CH" dirty="0"/>
              <a:t> to </a:t>
            </a:r>
            <a:r>
              <a:rPr lang="fr-CH" dirty="0" err="1"/>
              <a:t>be</a:t>
            </a:r>
            <a:r>
              <a:rPr lang="fr-CH" dirty="0"/>
              <a:t> </a:t>
            </a:r>
            <a:r>
              <a:rPr lang="fr-CH" dirty="0" err="1"/>
              <a:t>published</a:t>
            </a:r>
            <a:r>
              <a:rPr lang="fr-CH" dirty="0"/>
              <a:t> on thermal ablation and screening </a:t>
            </a:r>
            <a:r>
              <a:rPr lang="fr-CH" dirty="0" err="1"/>
              <a:t>amog</a:t>
            </a:r>
            <a:r>
              <a:rPr lang="fr-CH" dirty="0"/>
              <a:t> HIV positive </a:t>
            </a:r>
            <a:r>
              <a:rPr lang="fr-CH" dirty="0" err="1"/>
              <a:t>women</a:t>
            </a:r>
            <a:r>
              <a:rPr lang="fr-CH" dirty="0"/>
              <a:t>. The </a:t>
            </a:r>
            <a:r>
              <a:rPr lang="fr-CH" dirty="0" err="1"/>
              <a:t>strategy</a:t>
            </a:r>
            <a:r>
              <a:rPr lang="fr-CH" dirty="0"/>
              <a:t> </a:t>
            </a:r>
            <a:r>
              <a:rPr lang="fr-CH" dirty="0" err="1"/>
              <a:t>will</a:t>
            </a:r>
            <a:r>
              <a:rPr lang="fr-CH" dirty="0"/>
              <a:t> focus on the extensive </a:t>
            </a:r>
            <a:r>
              <a:rPr lang="fr-CH" dirty="0" err="1"/>
              <a:t>implementation</a:t>
            </a:r>
            <a:r>
              <a:rPr lang="fr-CH" dirty="0"/>
              <a:t> of one of the </a:t>
            </a:r>
            <a:r>
              <a:rPr lang="fr-CH" dirty="0" err="1"/>
              <a:t>recommended</a:t>
            </a:r>
            <a:r>
              <a:rPr lang="fr-CH" dirty="0"/>
              <a:t> </a:t>
            </a:r>
            <a:r>
              <a:rPr lang="fr-CH" dirty="0" err="1"/>
              <a:t>algorithm</a:t>
            </a:r>
            <a:r>
              <a:rPr lang="fr-CH" dirty="0"/>
              <a:t>: HPV </a:t>
            </a:r>
            <a:r>
              <a:rPr lang="fr-CH" dirty="0" err="1"/>
              <a:t>testing</a:t>
            </a:r>
            <a:r>
              <a:rPr lang="fr-CH" dirty="0"/>
              <a:t> </a:t>
            </a:r>
            <a:r>
              <a:rPr lang="fr-CH" dirty="0" err="1"/>
              <a:t>followed</a:t>
            </a:r>
            <a:r>
              <a:rPr lang="fr-CH" dirty="0"/>
              <a:t> by </a:t>
            </a:r>
            <a:r>
              <a:rPr lang="fr-CH" dirty="0" err="1"/>
              <a:t>immediate</a:t>
            </a:r>
            <a:r>
              <a:rPr lang="fr-CH" dirty="0"/>
              <a:t> </a:t>
            </a:r>
            <a:r>
              <a:rPr lang="fr-CH" dirty="0" err="1"/>
              <a:t>treatment</a:t>
            </a:r>
            <a:r>
              <a:rPr lang="fr-CH" dirty="0"/>
              <a:t> for </a:t>
            </a:r>
            <a:r>
              <a:rPr lang="fr-CH" dirty="0" err="1"/>
              <a:t>women</a:t>
            </a:r>
            <a:r>
              <a:rPr lang="fr-CH" dirty="0"/>
              <a:t> </a:t>
            </a:r>
            <a:r>
              <a:rPr lang="fr-CH" dirty="0" err="1"/>
              <a:t>tested</a:t>
            </a:r>
            <a:r>
              <a:rPr lang="fr-CH" dirty="0"/>
              <a:t> positive in a single </a:t>
            </a:r>
            <a:r>
              <a:rPr lang="fr-CH" dirty="0" err="1"/>
              <a:t>visit</a:t>
            </a:r>
            <a:r>
              <a:rPr lang="fr-CH" dirty="0"/>
              <a:t> </a:t>
            </a:r>
            <a:r>
              <a:rPr lang="fr-CH" dirty="0" err="1"/>
              <a:t>approach</a:t>
            </a:r>
            <a:endParaRPr lang="fr-CH" dirty="0"/>
          </a:p>
          <a:p>
            <a:pPr marL="171450" indent="-171450">
              <a:buFontTx/>
              <a:buChar char="-"/>
            </a:pPr>
            <a:endParaRPr lang="fr-CH" dirty="0"/>
          </a:p>
          <a:p>
            <a:pPr marL="171450" indent="-171450">
              <a:buFontTx/>
              <a:buChar char="-"/>
            </a:pPr>
            <a:r>
              <a:rPr lang="fr-CH" b="1" dirty="0"/>
              <a:t>As more cancer </a:t>
            </a:r>
            <a:r>
              <a:rPr lang="fr-CH" b="1" dirty="0" err="1"/>
              <a:t>will</a:t>
            </a:r>
            <a:r>
              <a:rPr lang="fr-CH" b="1" dirty="0"/>
              <a:t> </a:t>
            </a:r>
            <a:r>
              <a:rPr lang="fr-CH" b="1" dirty="0" err="1"/>
              <a:t>be</a:t>
            </a:r>
            <a:r>
              <a:rPr lang="fr-CH" b="1" dirty="0"/>
              <a:t> </a:t>
            </a:r>
            <a:r>
              <a:rPr lang="fr-CH" b="1" dirty="0" err="1"/>
              <a:t>identified</a:t>
            </a:r>
            <a:r>
              <a:rPr lang="fr-CH" b="1" dirty="0"/>
              <a:t> </a:t>
            </a:r>
            <a:r>
              <a:rPr lang="fr-CH" dirty="0"/>
              <a:t>in the </a:t>
            </a:r>
            <a:r>
              <a:rPr lang="fr-CH" dirty="0" err="1"/>
              <a:t>context</a:t>
            </a:r>
            <a:r>
              <a:rPr lang="fr-CH" dirty="0"/>
              <a:t> of an intensive screening </a:t>
            </a:r>
            <a:r>
              <a:rPr lang="fr-CH" dirty="0" err="1"/>
              <a:t>campain</a:t>
            </a:r>
            <a:r>
              <a:rPr lang="fr-CH" dirty="0"/>
              <a:t>, </a:t>
            </a:r>
            <a:r>
              <a:rPr lang="fr-CH" dirty="0" err="1"/>
              <a:t>strengthen</a:t>
            </a:r>
            <a:r>
              <a:rPr lang="fr-CH" dirty="0"/>
              <a:t> </a:t>
            </a:r>
            <a:r>
              <a:rPr lang="fr-CH" dirty="0" err="1"/>
              <a:t>access</a:t>
            </a:r>
            <a:r>
              <a:rPr lang="fr-CH" dirty="0"/>
              <a:t> to </a:t>
            </a:r>
            <a:r>
              <a:rPr lang="fr-CH" dirty="0" err="1"/>
              <a:t>reatment</a:t>
            </a:r>
            <a:r>
              <a:rPr lang="fr-CH" dirty="0"/>
              <a:t> and palliative care </a:t>
            </a:r>
            <a:r>
              <a:rPr lang="fr-CH" dirty="0" err="1"/>
              <a:t>is</a:t>
            </a:r>
            <a:r>
              <a:rPr lang="fr-CH" dirty="0"/>
              <a:t> essential </a:t>
            </a:r>
            <a:endParaRPr lang="en-US" dirty="0"/>
          </a:p>
        </p:txBody>
      </p:sp>
      <p:sp>
        <p:nvSpPr>
          <p:cNvPr id="4" name="Slide Number Placeholder 3"/>
          <p:cNvSpPr>
            <a:spLocks noGrp="1"/>
          </p:cNvSpPr>
          <p:nvPr>
            <p:ph type="sldNum" sz="quarter" idx="10"/>
          </p:nvPr>
        </p:nvSpPr>
        <p:spPr/>
        <p:txBody>
          <a:bodyPr/>
          <a:lstStyle/>
          <a:p>
            <a:pPr marL="0" marR="0" lvl="0" indent="0" algn="r" defTabSz="914239" rtl="0" eaLnBrk="1" fontAlgn="auto" latinLnBrk="0" hangingPunct="1">
              <a:lnSpc>
                <a:spcPct val="100000"/>
              </a:lnSpc>
              <a:spcBef>
                <a:spcPts val="0"/>
              </a:spcBef>
              <a:spcAft>
                <a:spcPts val="0"/>
              </a:spcAft>
              <a:buClrTx/>
              <a:buSzTx/>
              <a:buFontTx/>
              <a:buNone/>
              <a:tabLst/>
              <a:defRPr/>
            </a:pPr>
            <a:fld id="{098F2579-E084-4BE5-B155-114E7DEDDB7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39"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5209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39" rtl="0" eaLnBrk="1" fontAlgn="auto" latinLnBrk="0" hangingPunct="1">
              <a:lnSpc>
                <a:spcPct val="100000"/>
              </a:lnSpc>
              <a:spcBef>
                <a:spcPts val="0"/>
              </a:spcBef>
              <a:spcAft>
                <a:spcPts val="0"/>
              </a:spcAft>
              <a:buClrTx/>
              <a:buSzTx/>
              <a:buFontTx/>
              <a:buNone/>
              <a:tabLst/>
              <a:defRPr/>
            </a:pPr>
            <a:r>
              <a:rPr lang="fr-CH" sz="1200" b="0" i="0" kern="1200" dirty="0">
                <a:solidFill>
                  <a:schemeClr val="tx1"/>
                </a:solidFill>
                <a:effectLst/>
                <a:latin typeface="+mn-lt"/>
                <a:ea typeface="+mn-ea"/>
                <a:cs typeface="+mn-cs"/>
              </a:rPr>
              <a:t>So t</a:t>
            </a:r>
            <a:r>
              <a:rPr lang="en-US" sz="1200" b="0" i="0" kern="1200" dirty="0">
                <a:solidFill>
                  <a:schemeClr val="tx1"/>
                </a:solidFill>
                <a:effectLst/>
                <a:latin typeface="+mn-lt"/>
                <a:ea typeface="+mn-ea"/>
                <a:cs typeface="+mn-cs"/>
              </a:rPr>
              <a:t>he call to action made on 19 May by the </a:t>
            </a:r>
            <a:r>
              <a:rPr lang="en-US" sz="1200" kern="1200" dirty="0">
                <a:solidFill>
                  <a:schemeClr val="tx1"/>
                </a:solidFill>
                <a:latin typeface="+mn-lt"/>
                <a:ea typeface="+mn-ea"/>
                <a:cs typeface="+mn-cs"/>
              </a:rPr>
              <a:t>WHO Director-General </a:t>
            </a:r>
            <a:r>
              <a:rPr lang="en-US" sz="1200" b="0" i="0" kern="1200" dirty="0">
                <a:solidFill>
                  <a:schemeClr val="tx1"/>
                </a:solidFill>
                <a:effectLst/>
                <a:latin typeface="+mn-lt"/>
                <a:ea typeface="+mn-ea"/>
                <a:cs typeface="+mn-cs"/>
              </a:rPr>
              <a:t>is critical to define a path forward</a:t>
            </a:r>
            <a:r>
              <a:rPr lang="en-US" sz="1200" b="0" i="0" kern="1200" baseline="0" dirty="0">
                <a:solidFill>
                  <a:schemeClr val="tx1"/>
                </a:solidFill>
                <a:effectLst/>
                <a:latin typeface="+mn-lt"/>
                <a:ea typeface="+mn-ea"/>
                <a:cs typeface="+mn-cs"/>
              </a:rPr>
              <a:t> and </a:t>
            </a:r>
            <a:r>
              <a:rPr lang="en-US" sz="1200" b="0" i="0" kern="1200" dirty="0">
                <a:solidFill>
                  <a:schemeClr val="tx1"/>
                </a:solidFill>
                <a:effectLst/>
                <a:latin typeface="+mn-lt"/>
                <a:ea typeface="+mn-ea"/>
                <a:cs typeface="+mn-cs"/>
              </a:rPr>
              <a:t>engage with partners and member states, to overcome the challenges and scale-up cost-effective interventions. </a:t>
            </a:r>
            <a:endParaRPr lang="en-US" dirty="0"/>
          </a:p>
          <a:p>
            <a:pPr marL="0" marR="0" lvl="0" indent="0" algn="l" defTabSz="914239" rtl="0" eaLnBrk="1" fontAlgn="auto" latinLnBrk="0" hangingPunct="1">
              <a:lnSpc>
                <a:spcPct val="100000"/>
              </a:lnSpc>
              <a:spcBef>
                <a:spcPts val="0"/>
              </a:spcBef>
              <a:spcAft>
                <a:spcPts val="0"/>
              </a:spcAft>
              <a:buClrTx/>
              <a:buSzTx/>
              <a:buFontTx/>
              <a:buNone/>
              <a:tabLst/>
              <a:defRPr/>
            </a:pPr>
            <a:endParaRPr lang="fr-CH" dirty="0"/>
          </a:p>
          <a:p>
            <a:pPr marL="0" marR="0" lvl="0" indent="0" algn="l" defTabSz="914239" rtl="0" eaLnBrk="1" fontAlgn="auto" latinLnBrk="0" hangingPunct="1">
              <a:lnSpc>
                <a:spcPct val="100000"/>
              </a:lnSpc>
              <a:spcBef>
                <a:spcPts val="0"/>
              </a:spcBef>
              <a:spcAft>
                <a:spcPts val="0"/>
              </a:spcAft>
              <a:buClrTx/>
              <a:buSzTx/>
              <a:buFontTx/>
              <a:buNone/>
              <a:tabLst/>
              <a:defRPr/>
            </a:pPr>
            <a:r>
              <a:rPr lang="en-US" dirty="0"/>
              <a:t>Coordinated action globally is needed to eliminate cervical cancer.</a:t>
            </a:r>
            <a:endParaRPr lang="en-US" sz="1200" kern="1200" dirty="0">
              <a:solidFill>
                <a:schemeClr val="tx1"/>
              </a:solidFill>
              <a:latin typeface="+mn-lt"/>
              <a:ea typeface="+mn-ea"/>
              <a:cs typeface="+mn-cs"/>
            </a:endParaRPr>
          </a:p>
          <a:p>
            <a:pPr marL="0" marR="0" lvl="0" indent="0" algn="l" defTabSz="914239"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23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Already many partners have endorsed this call to action, as per the many logo you can see on this slide, but we are also reaching out to more partners to join forces. </a:t>
            </a:r>
          </a:p>
          <a:p>
            <a:pPr marL="0" marR="0" lvl="0" indent="0" algn="l" defTabSz="914239" rtl="0" eaLnBrk="1" fontAlgn="auto" latinLnBrk="0" hangingPunct="1">
              <a:lnSpc>
                <a:spcPct val="100000"/>
              </a:lnSpc>
              <a:spcBef>
                <a:spcPts val="0"/>
              </a:spcBef>
              <a:spcAft>
                <a:spcPts val="0"/>
              </a:spcAft>
              <a:buClrTx/>
              <a:buSzTx/>
              <a:buFontTx/>
              <a:buNone/>
              <a:tabLst/>
              <a:defRPr/>
            </a:pPr>
            <a:r>
              <a:rPr lang="en-US" b="1" dirty="0"/>
              <a:t>As many partners are already working towards contributing</a:t>
            </a:r>
            <a:r>
              <a:rPr lang="en-US" b="1" baseline="0" dirty="0"/>
              <a:t> to this goal, t</a:t>
            </a:r>
            <a:r>
              <a:rPr lang="en-US" b="1" dirty="0"/>
              <a:t>he key message of the call to action was that this should</a:t>
            </a:r>
            <a:r>
              <a:rPr lang="en-US" b="1" baseline="0" dirty="0"/>
              <a:t> be done in a more coordinated manner in order to accelerate progress. </a:t>
            </a:r>
            <a:endParaRPr lang="en-US" sz="1200" b="1" kern="1200" dirty="0">
              <a:solidFill>
                <a:schemeClr val="tx1"/>
              </a:solidFill>
              <a:latin typeface="+mn-lt"/>
              <a:ea typeface="+mn-ea"/>
              <a:cs typeface="+mn-cs"/>
            </a:endParaRPr>
          </a:p>
          <a:p>
            <a:pPr marL="0" marR="0" lvl="0" indent="0" algn="l" defTabSz="914239"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23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WHO DG Recognized that s</a:t>
            </a:r>
            <a:r>
              <a:rPr lang="en-US" dirty="0"/>
              <a:t>everal countries and UN agencies have already moved forward under the UN Global Joint Programme on Cervical Cancer Prevention and Control, however, he insisted that to succeed, we need everyone on board, and that we must expand our partnership to include anyone and everyone who can help us reach our goal. </a:t>
            </a:r>
          </a:p>
          <a:p>
            <a:endParaRPr lang="fr-CH" dirty="0"/>
          </a:p>
        </p:txBody>
      </p:sp>
      <p:sp>
        <p:nvSpPr>
          <p:cNvPr id="4" name="Slide Number Placeholder 3"/>
          <p:cNvSpPr>
            <a:spLocks noGrp="1"/>
          </p:cNvSpPr>
          <p:nvPr>
            <p:ph type="sldNum" sz="quarter" idx="10"/>
          </p:nvPr>
        </p:nvSpPr>
        <p:spPr/>
        <p:txBody>
          <a:bodyPr/>
          <a:lstStyle/>
          <a:p>
            <a:fld id="{098F2579-E084-4BE5-B155-114E7DEDDB7D}" type="slidenum">
              <a:rPr lang="en-GB" smtClean="0"/>
              <a:pPr/>
              <a:t>7</a:t>
            </a:fld>
            <a:endParaRPr lang="en-GB"/>
          </a:p>
        </p:txBody>
      </p:sp>
    </p:spTree>
    <p:extLst>
      <p:ext uri="{BB962C8B-B14F-4D97-AF65-F5344CB8AC3E}">
        <p14:creationId xmlns:p14="http://schemas.microsoft.com/office/powerpoint/2010/main" val="647988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Question: What will different models tell us when and how global cervical cancer elimination can be reached under the most optimistic and aspirational assumptions?</a:t>
            </a:r>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239" rtl="0" eaLnBrk="1" fontAlgn="auto" latinLnBrk="0" hangingPunct="1">
              <a:lnSpc>
                <a:spcPct val="100000"/>
              </a:lnSpc>
              <a:spcBef>
                <a:spcPts val="0"/>
              </a:spcBef>
              <a:spcAft>
                <a:spcPts val="0"/>
              </a:spcAft>
              <a:buClrTx/>
              <a:buSzTx/>
              <a:buFontTx/>
              <a:buNone/>
              <a:tabLst/>
              <a:defRPr/>
            </a:pPr>
            <a:fld id="{098F2579-E084-4BE5-B155-114E7DEDDB7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39"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381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latin typeface="+mn-lt"/>
              <a:ea typeface="+mn-ea"/>
              <a:cs typeface="+mn-cs"/>
            </a:endParaRPr>
          </a:p>
          <a:p>
            <a:endParaRPr lang="en-GB" sz="1200" kern="120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5B25013-6BB0-46CC-AEA4-1E6342758E28}" type="slidenum">
              <a:rPr lang="en-US" smtClean="0"/>
              <a:pPr/>
              <a:t>12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WITH CLICK</a:t>
            </a:r>
          </a:p>
          <a:p>
            <a:endParaRPr lang="en-US" dirty="0"/>
          </a:p>
          <a:p>
            <a:r>
              <a:rPr lang="en-US" b="1" dirty="0"/>
              <a:t>Map</a:t>
            </a:r>
            <a:r>
              <a:rPr lang="en-US" dirty="0"/>
              <a:t>:</a:t>
            </a:r>
          </a:p>
          <a:p>
            <a:r>
              <a:rPr lang="en-US" u="sng" dirty="0"/>
              <a:t>Pic position:</a:t>
            </a:r>
          </a:p>
          <a:p>
            <a:r>
              <a:rPr lang="en-US" dirty="0"/>
              <a:t>Width – 15.4</a:t>
            </a:r>
          </a:p>
          <a:p>
            <a:r>
              <a:rPr lang="en-US" dirty="0"/>
              <a:t>Height – 12.32</a:t>
            </a:r>
          </a:p>
          <a:p>
            <a:r>
              <a:rPr lang="en-US" dirty="0"/>
              <a:t>Offset X – 1.42</a:t>
            </a:r>
          </a:p>
          <a:p>
            <a:r>
              <a:rPr lang="en-US" dirty="0"/>
              <a:t>Offset Y – 0.67</a:t>
            </a:r>
          </a:p>
          <a:p>
            <a:r>
              <a:rPr lang="en-US" u="sng" dirty="0"/>
              <a:t>Crop position:</a:t>
            </a:r>
          </a:p>
          <a:p>
            <a:r>
              <a:rPr lang="en-US" u="none" dirty="0"/>
              <a:t>Width – 9.44</a:t>
            </a:r>
          </a:p>
          <a:p>
            <a:r>
              <a:rPr lang="en-US" u="none" dirty="0"/>
              <a:t>Height – 6.43</a:t>
            </a:r>
          </a:p>
          <a:p>
            <a:r>
              <a:rPr lang="en-US" u="none" dirty="0"/>
              <a:t>Left – 1.34</a:t>
            </a:r>
          </a:p>
          <a:p>
            <a:r>
              <a:rPr lang="en-US" u="none" dirty="0"/>
              <a:t>Top – 0.73</a:t>
            </a:r>
          </a:p>
          <a:p>
            <a:endParaRPr lang="en-US" u="none" dirty="0"/>
          </a:p>
          <a:p>
            <a:r>
              <a:rPr lang="en-US" b="1" u="none" dirty="0"/>
              <a:t>Year:</a:t>
            </a:r>
          </a:p>
          <a:p>
            <a:r>
              <a:rPr lang="en-US" b="0" u="sng" dirty="0"/>
              <a:t>Position:</a:t>
            </a:r>
          </a:p>
          <a:p>
            <a:r>
              <a:rPr lang="en-US" b="0" u="none" dirty="0"/>
              <a:t>Horizontal position: 0</a:t>
            </a:r>
          </a:p>
          <a:p>
            <a:r>
              <a:rPr lang="en-US" b="0" u="none" dirty="0"/>
              <a:t>Vertical position: 2.58</a:t>
            </a:r>
          </a:p>
          <a:p>
            <a:endParaRPr lang="en-US" b="0" u="none" dirty="0"/>
          </a:p>
          <a:p>
            <a:r>
              <a:rPr lang="en-US" dirty="0"/>
              <a:t>How to update after first year is set up:</a:t>
            </a:r>
          </a:p>
          <a:p>
            <a:pPr marL="228600" indent="-228600">
              <a:buAutoNum type="arabicPeriod"/>
            </a:pPr>
            <a:r>
              <a:rPr lang="en-US" dirty="0"/>
              <a:t>Insert picture (make sure format toolbar is open)</a:t>
            </a:r>
          </a:p>
          <a:p>
            <a:pPr marL="228600" indent="-228600">
              <a:buAutoNum type="arabicPeriod"/>
            </a:pPr>
            <a:r>
              <a:rPr lang="en-US" dirty="0"/>
              <a:t>Change picture’s crop position to match above (make sure you do crop first)</a:t>
            </a:r>
          </a:p>
          <a:p>
            <a:pPr marL="228600" indent="-228600">
              <a:buAutoNum type="arabicPeriod"/>
            </a:pPr>
            <a:r>
              <a:rPr lang="en-US" dirty="0"/>
              <a:t>Change picture position to match above</a:t>
            </a:r>
          </a:p>
          <a:p>
            <a:pPr marL="228600" indent="-228600">
              <a:buAutoNum type="arabicPeriod"/>
            </a:pPr>
            <a:r>
              <a:rPr lang="en-US" dirty="0"/>
              <a:t>Add ‘appear’ effect to map picture and change its duration to 2 seconds; mark ‘appear after previous’</a:t>
            </a:r>
          </a:p>
          <a:p>
            <a:pPr marL="228600" indent="-228600">
              <a:buAutoNum type="arabicPeriod"/>
            </a:pPr>
            <a:r>
              <a:rPr lang="en-US" dirty="0"/>
              <a:t>Copy year text box and paste; change year to following year</a:t>
            </a:r>
          </a:p>
          <a:p>
            <a:pPr marL="228600" indent="-228600">
              <a:buAutoNum type="arabicPeriod"/>
            </a:pPr>
            <a:r>
              <a:rPr lang="en-US" dirty="0"/>
              <a:t>Change year text box position to match above</a:t>
            </a:r>
          </a:p>
          <a:p>
            <a:pPr marL="228600" indent="-228600">
              <a:buAutoNum type="arabicPeriod"/>
            </a:pPr>
            <a:r>
              <a:rPr lang="en-US" dirty="0"/>
              <a:t>Add ‘appear effect’ to year and make sure it comes after the map in the animation pane; mark ‘appear with previous’ and make sure its duration is 2 seconds</a:t>
            </a:r>
          </a:p>
          <a:p>
            <a:pPr marL="228600" indent="-228600">
              <a:buAutoNum type="arabicPeriod"/>
            </a:pPr>
            <a:r>
              <a:rPr lang="en-US" dirty="0"/>
              <a:t>Test the animations</a:t>
            </a:r>
          </a:p>
          <a:p>
            <a:pPr marL="228600" indent="-228600">
              <a:buAutoNum type="arabicPeriod"/>
            </a:pPr>
            <a:r>
              <a:rPr lang="en-US" dirty="0"/>
              <a:t>Repeat for each year</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23247AA0-C40D-49FB-B773-CC70200CCB25}" type="slidenum">
              <a:rPr lang="en-US" altLang="en-US" smtClean="0"/>
              <a:pPr/>
              <a:t>13</a:t>
            </a:fld>
            <a:endParaRPr lang="en-US" altLang="en-US"/>
          </a:p>
        </p:txBody>
      </p:sp>
    </p:spTree>
    <p:extLst>
      <p:ext uri="{BB962C8B-B14F-4D97-AF65-F5344CB8AC3E}">
        <p14:creationId xmlns:p14="http://schemas.microsoft.com/office/powerpoint/2010/main" val="26819287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9" name="Rectangle 28"/>
          <p:cNvSpPr/>
          <p:nvPr userDrawn="1"/>
        </p:nvSpPr>
        <p:spPr>
          <a:xfrm>
            <a:off x="0" y="0"/>
            <a:ext cx="915806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6" name="Picture Placeholder 25"/>
          <p:cNvSpPr>
            <a:spLocks noGrp="1"/>
          </p:cNvSpPr>
          <p:nvPr>
            <p:ph type="pic" sz="quarter" idx="13"/>
          </p:nvPr>
        </p:nvSpPr>
        <p:spPr>
          <a:xfrm>
            <a:off x="6118412" y="-1"/>
            <a:ext cx="6073588" cy="6858000"/>
          </a:xfrm>
          <a:custGeom>
            <a:avLst/>
            <a:gdLst>
              <a:gd name="connsiteX0" fmla="*/ 0 w 6073588"/>
              <a:gd name="connsiteY0" fmla="*/ 0 h 6858000"/>
              <a:gd name="connsiteX1" fmla="*/ 6073588 w 6073588"/>
              <a:gd name="connsiteY1" fmla="*/ 0 h 6858000"/>
              <a:gd name="connsiteX2" fmla="*/ 6073588 w 6073588"/>
              <a:gd name="connsiteY2" fmla="*/ 6858000 h 6858000"/>
              <a:gd name="connsiteX3" fmla="*/ 2921598 w 60735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73588" h="6858000">
                <a:moveTo>
                  <a:pt x="0" y="0"/>
                </a:moveTo>
                <a:lnTo>
                  <a:pt x="6073588" y="0"/>
                </a:lnTo>
                <a:lnTo>
                  <a:pt x="6073588" y="6858000"/>
                </a:lnTo>
                <a:lnTo>
                  <a:pt x="2921598" y="6858000"/>
                </a:lnTo>
                <a:close/>
              </a:path>
            </a:pathLst>
          </a:custGeom>
          <a:solidFill>
            <a:schemeClr val="bg1">
              <a:lumMod val="75000"/>
            </a:schemeClr>
          </a:solidFill>
        </p:spPr>
        <p:txBody>
          <a:bodyPr wrap="square">
            <a:noAutofit/>
          </a:bodyPr>
          <a:lstStyle>
            <a:lvl1pPr algn="r">
              <a:defRPr sz="1400">
                <a:solidFill>
                  <a:schemeClr val="bg1"/>
                </a:solidFill>
              </a:defRPr>
            </a:lvl1pPr>
          </a:lstStyle>
          <a:p>
            <a:r>
              <a:rPr lang="en-US" noProof="0"/>
              <a:t>Click icon to add picture</a:t>
            </a:r>
            <a:endParaRPr lang="en-GB" noProof="0" dirty="0"/>
          </a:p>
        </p:txBody>
      </p:sp>
      <p:sp>
        <p:nvSpPr>
          <p:cNvPr id="2" name="Title 1"/>
          <p:cNvSpPr>
            <a:spLocks noGrp="1"/>
          </p:cNvSpPr>
          <p:nvPr>
            <p:ph type="ctrTitle" hasCustomPrompt="1"/>
          </p:nvPr>
        </p:nvSpPr>
        <p:spPr>
          <a:xfrm>
            <a:off x="578498" y="2360141"/>
            <a:ext cx="6511619" cy="1686854"/>
          </a:xfrm>
        </p:spPr>
        <p:txBody>
          <a:bodyPr bIns="18000" anchor="b"/>
          <a:lstStyle>
            <a:lvl1pPr algn="l">
              <a:defRPr sz="2800">
                <a:solidFill>
                  <a:schemeClr val="bg1"/>
                </a:solidFill>
              </a:defRPr>
            </a:lvl1pPr>
          </a:lstStyle>
          <a:p>
            <a:r>
              <a:rPr lang="en-GB" noProof="0" dirty="0"/>
              <a:t>Master title style</a:t>
            </a:r>
          </a:p>
        </p:txBody>
      </p:sp>
      <p:sp>
        <p:nvSpPr>
          <p:cNvPr id="3" name="Subtitle 2"/>
          <p:cNvSpPr>
            <a:spLocks noGrp="1"/>
          </p:cNvSpPr>
          <p:nvPr>
            <p:ph type="subTitle" idx="1" hasCustomPrompt="1"/>
          </p:nvPr>
        </p:nvSpPr>
        <p:spPr>
          <a:xfrm>
            <a:off x="578498" y="5557715"/>
            <a:ext cx="4794349" cy="798636"/>
          </a:xfrm>
        </p:spPr>
        <p:txBody>
          <a:bodyPr>
            <a:noAutofit/>
          </a:bodyPr>
          <a:lstStyle>
            <a:lvl1pPr marL="0" indent="0" algn="l">
              <a:spcBef>
                <a:spcPts val="500"/>
              </a:spcBef>
              <a:spcAft>
                <a:spcPts val="0"/>
              </a:spcAft>
              <a:buNone/>
              <a:defRPr sz="1330" baseline="0">
                <a:solidFill>
                  <a:schemeClr val="bg1"/>
                </a:solidFill>
              </a:defRPr>
            </a:lvl1pPr>
            <a:lvl2pPr marL="0" indent="0" algn="l">
              <a:spcBef>
                <a:spcPts val="500"/>
              </a:spcBef>
              <a:spcAft>
                <a:spcPts val="0"/>
              </a:spcAft>
              <a:buNone/>
              <a:defRPr sz="1330">
                <a:solidFill>
                  <a:schemeClr val="bg1"/>
                </a:solidFill>
              </a:defRPr>
            </a:lvl2pPr>
            <a:lvl3pPr marL="0" indent="0" algn="l">
              <a:spcBef>
                <a:spcPts val="500"/>
              </a:spcBef>
              <a:spcAft>
                <a:spcPts val="0"/>
              </a:spcAft>
              <a:buNone/>
              <a:defRPr sz="1330" b="0">
                <a:solidFill>
                  <a:schemeClr val="bg1"/>
                </a:solidFill>
              </a:defRPr>
            </a:lvl3pPr>
            <a:lvl4pPr marL="0" indent="0" algn="l">
              <a:buNone/>
              <a:defRPr sz="1330" b="0">
                <a:solidFill>
                  <a:schemeClr val="bg1"/>
                </a:solidFill>
              </a:defRPr>
            </a:lvl4pPr>
            <a:lvl5pPr marL="0" indent="0" algn="l">
              <a:buNone/>
              <a:defRPr sz="1330">
                <a:solidFill>
                  <a:schemeClr val="bg1"/>
                </a:solidFill>
              </a:defRPr>
            </a:lvl5pPr>
            <a:lvl6pPr marL="0" indent="0" algn="l">
              <a:buNone/>
              <a:defRPr sz="1330">
                <a:solidFill>
                  <a:schemeClr val="bg1"/>
                </a:solidFill>
              </a:defRPr>
            </a:lvl6pPr>
            <a:lvl7pPr marL="0" indent="0" algn="l">
              <a:buNone/>
              <a:defRPr sz="1330">
                <a:solidFill>
                  <a:schemeClr val="bg1"/>
                </a:solidFill>
              </a:defRPr>
            </a:lvl7pPr>
            <a:lvl8pPr marL="0" indent="0" algn="l">
              <a:buNone/>
              <a:defRPr sz="1330">
                <a:solidFill>
                  <a:schemeClr val="bg1"/>
                </a:solidFill>
              </a:defRPr>
            </a:lvl8pPr>
            <a:lvl9pPr marL="0" indent="0" algn="l">
              <a:buNone/>
              <a:defRPr sz="1330">
                <a:solidFill>
                  <a:schemeClr val="bg1"/>
                </a:solidFill>
              </a:defRPr>
            </a:lvl9pPr>
          </a:lstStyle>
          <a:p>
            <a:pPr lvl="0"/>
            <a:r>
              <a:rPr lang="en-GB" noProof="0" dirty="0"/>
              <a:t>“Purpose Statement”</a:t>
            </a:r>
          </a:p>
        </p:txBody>
      </p:sp>
      <p:pic>
        <p:nvPicPr>
          <p:cNvPr id="27" name="Picture 26"/>
          <p:cNvPicPr>
            <a:picLocks noChangeAspect="1"/>
          </p:cNvPicPr>
          <p:nvPr userDrawn="1"/>
        </p:nvPicPr>
        <p:blipFill>
          <a:blip r:embed="rId2"/>
          <a:stretch>
            <a:fillRect/>
          </a:stretch>
        </p:blipFill>
        <p:spPr>
          <a:xfrm>
            <a:off x="649800" y="704203"/>
            <a:ext cx="2067603" cy="1389140"/>
          </a:xfrm>
          <a:prstGeom prst="rect">
            <a:avLst/>
          </a:prstGeom>
        </p:spPr>
      </p:pic>
    </p:spTree>
    <p:extLst>
      <p:ext uri="{BB962C8B-B14F-4D97-AF65-F5344CB8AC3E}">
        <p14:creationId xmlns:p14="http://schemas.microsoft.com/office/powerpoint/2010/main" val="928498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ull-out quote x2">
    <p:spTree>
      <p:nvGrpSpPr>
        <p:cNvPr id="1" name=""/>
        <p:cNvGrpSpPr/>
        <p:nvPr/>
      </p:nvGrpSpPr>
      <p:grpSpPr>
        <a:xfrm>
          <a:off x="0" y="0"/>
          <a:ext cx="0" cy="0"/>
          <a:chOff x="0" y="0"/>
          <a:chExt cx="0" cy="0"/>
        </a:xfrm>
      </p:grpSpPr>
      <p:sp>
        <p:nvSpPr>
          <p:cNvPr id="18" name="Rectangle 17"/>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Freeform 8"/>
          <p:cNvSpPr/>
          <p:nvPr userDrawn="1"/>
        </p:nvSpPr>
        <p:spPr>
          <a:xfrm>
            <a:off x="6251859" y="-2"/>
            <a:ext cx="5940141" cy="6858000"/>
          </a:xfrm>
          <a:custGeom>
            <a:avLst/>
            <a:gdLst>
              <a:gd name="connsiteX0" fmla="*/ 2935356 w 5940141"/>
              <a:gd name="connsiteY0" fmla="*/ 0 h 6858000"/>
              <a:gd name="connsiteX1" fmla="*/ 3247786 w 5940141"/>
              <a:gd name="connsiteY1" fmla="*/ 0 h 6858000"/>
              <a:gd name="connsiteX2" fmla="*/ 3247786 w 5940141"/>
              <a:gd name="connsiteY2" fmla="*/ 1 h 6858000"/>
              <a:gd name="connsiteX3" fmla="*/ 3875315 w 5940141"/>
              <a:gd name="connsiteY3" fmla="*/ 1 h 6858000"/>
              <a:gd name="connsiteX4" fmla="*/ 3875315 w 5940141"/>
              <a:gd name="connsiteY4" fmla="*/ 0 h 6858000"/>
              <a:gd name="connsiteX5" fmla="*/ 5940141 w 5940141"/>
              <a:gd name="connsiteY5" fmla="*/ 0 h 6858000"/>
              <a:gd name="connsiteX6" fmla="*/ 5940141 w 5940141"/>
              <a:gd name="connsiteY6" fmla="*/ 6858000 h 6858000"/>
              <a:gd name="connsiteX7" fmla="*/ 3294743 w 5940141"/>
              <a:gd name="connsiteY7" fmla="*/ 6858000 h 6858000"/>
              <a:gd name="connsiteX8" fmla="*/ 0 w 5940141"/>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40141" h="6858000">
                <a:moveTo>
                  <a:pt x="2935356" y="0"/>
                </a:moveTo>
                <a:lnTo>
                  <a:pt x="3247786" y="0"/>
                </a:lnTo>
                <a:lnTo>
                  <a:pt x="3247786" y="1"/>
                </a:lnTo>
                <a:lnTo>
                  <a:pt x="3875315" y="1"/>
                </a:lnTo>
                <a:lnTo>
                  <a:pt x="3875315" y="0"/>
                </a:lnTo>
                <a:lnTo>
                  <a:pt x="5940141" y="0"/>
                </a:lnTo>
                <a:lnTo>
                  <a:pt x="5940141" y="6858000"/>
                </a:lnTo>
                <a:lnTo>
                  <a:pt x="3294743" y="6858000"/>
                </a:lnTo>
                <a:lnTo>
                  <a:pt x="0" y="6858000"/>
                </a:lnTo>
                <a:close/>
              </a:path>
            </a:pathLst>
          </a:custGeom>
          <a:solidFill>
            <a:srgbClr val="016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Date Placeholder 3"/>
          <p:cNvSpPr>
            <a:spLocks noGrp="1"/>
          </p:cNvSpPr>
          <p:nvPr>
            <p:ph type="dt" sz="half" idx="10"/>
          </p:nvPr>
        </p:nvSpPr>
        <p:spPr/>
        <p:txBody>
          <a:bodyPr/>
          <a:lstStyle>
            <a:lvl1pPr>
              <a:defRPr>
                <a:solidFill>
                  <a:schemeClr val="bg1"/>
                </a:solidFill>
              </a:defRPr>
            </a:lvl1pPr>
          </a:lstStyle>
          <a:p>
            <a:fld id="{3C528547-B741-4F21-A9A4-C6E5F3F23F1E}" type="datetimeFigureOut">
              <a:rPr lang="en-GB" smtClean="0"/>
              <a:pPr/>
              <a:t>27/06/2019</a:t>
            </a:fld>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199EC8A-EE7C-4347-ABEE-715CD1553C2A}" type="slidenum">
              <a:rPr lang="en-GB" smtClean="0"/>
              <a:pPr/>
              <a:t>‹#›</a:t>
            </a:fld>
            <a:endParaRPr lang="en-GB" dirty="0"/>
          </a:p>
        </p:txBody>
      </p:sp>
      <p:pic>
        <p:nvPicPr>
          <p:cNvPr id="7" name="Picture 6"/>
          <p:cNvPicPr>
            <a:picLocks noChangeAspect="1"/>
          </p:cNvPicPr>
          <p:nvPr userDrawn="1"/>
        </p:nvPicPr>
        <p:blipFill>
          <a:blip r:embed="rId2"/>
          <a:stretch>
            <a:fillRect/>
          </a:stretch>
        </p:blipFill>
        <p:spPr>
          <a:xfrm>
            <a:off x="677256" y="757070"/>
            <a:ext cx="582268" cy="581047"/>
          </a:xfrm>
          <a:prstGeom prst="rect">
            <a:avLst/>
          </a:prstGeom>
        </p:spPr>
      </p:pic>
      <p:sp>
        <p:nvSpPr>
          <p:cNvPr id="17" name="Text Placeholder 20"/>
          <p:cNvSpPr>
            <a:spLocks noGrp="1"/>
          </p:cNvSpPr>
          <p:nvPr>
            <p:ph type="body" sz="quarter" idx="14" hasCustomPrompt="1"/>
          </p:nvPr>
        </p:nvSpPr>
        <p:spPr>
          <a:xfrm>
            <a:off x="591426" y="2210098"/>
            <a:ext cx="5035651" cy="3500038"/>
          </a:xfrm>
        </p:spPr>
        <p:txBody>
          <a:bodyPr/>
          <a:lstStyle>
            <a:lvl1pPr>
              <a:lnSpc>
                <a:spcPct val="110000"/>
              </a:lnSpc>
              <a:spcBef>
                <a:spcPts val="600"/>
              </a:spcBef>
              <a:spcAft>
                <a:spcPts val="0"/>
              </a:spcAft>
              <a:defRPr sz="2150" b="0" baseline="0">
                <a:solidFill>
                  <a:schemeClr val="bg1"/>
                </a:solidFill>
              </a:defRPr>
            </a:lvl1pPr>
            <a:lvl2pPr>
              <a:spcAft>
                <a:spcPts val="0"/>
              </a:spcAft>
              <a:defRPr sz="1500" b="1">
                <a:solidFill>
                  <a:schemeClr val="accent1"/>
                </a:solidFill>
              </a:defRPr>
            </a:lvl2pPr>
            <a:lvl3pPr>
              <a:spcBef>
                <a:spcPts val="200"/>
              </a:spcBef>
              <a:spcAft>
                <a:spcPts val="0"/>
              </a:spcAft>
              <a:defRPr sz="1500" b="1">
                <a:solidFill>
                  <a:schemeClr val="accent1"/>
                </a:solidFill>
              </a:defRPr>
            </a:lvl3pPr>
            <a:lvl4pPr marL="0" indent="0">
              <a:spcBef>
                <a:spcPts val="600"/>
              </a:spcBef>
              <a:buNone/>
              <a:defRPr sz="1500" b="1">
                <a:solidFill>
                  <a:schemeClr val="accent1"/>
                </a:solidFill>
              </a:defRPr>
            </a:lvl4pPr>
            <a:lvl5pPr marL="0" indent="0">
              <a:spcBef>
                <a:spcPts val="600"/>
              </a:spcBef>
              <a:buNone/>
              <a:defRPr sz="1500" b="1">
                <a:solidFill>
                  <a:schemeClr val="accent1"/>
                </a:solidFill>
              </a:defRPr>
            </a:lvl5pPr>
            <a:lvl6pPr marL="0" indent="0">
              <a:spcBef>
                <a:spcPts val="600"/>
              </a:spcBef>
              <a:buNone/>
              <a:defRPr sz="1500" b="1">
                <a:solidFill>
                  <a:schemeClr val="accent1"/>
                </a:solidFill>
              </a:defRPr>
            </a:lvl6pPr>
            <a:lvl7pPr marL="0" indent="0">
              <a:spcBef>
                <a:spcPts val="600"/>
              </a:spcBef>
              <a:buNone/>
              <a:defRPr sz="1500" b="1">
                <a:solidFill>
                  <a:schemeClr val="accent1"/>
                </a:solidFill>
              </a:defRPr>
            </a:lvl7pPr>
            <a:lvl8pPr>
              <a:spcBef>
                <a:spcPts val="600"/>
              </a:spcBef>
              <a:defRPr sz="1500" b="1">
                <a:solidFill>
                  <a:schemeClr val="accent1"/>
                </a:solidFill>
              </a:defRPr>
            </a:lvl8pPr>
            <a:lvl9pPr>
              <a:spcBef>
                <a:spcPts val="600"/>
              </a:spcBef>
              <a:defRPr sz="1500" b="1">
                <a:solidFill>
                  <a:schemeClr val="accent1"/>
                </a:solidFill>
              </a:defRPr>
            </a:lvl9pPr>
          </a:lstStyle>
          <a:p>
            <a:pPr lvl="0"/>
            <a:r>
              <a:rPr lang="en-GB" noProof="0" dirty="0"/>
              <a:t>“Pull-out quote”.</a:t>
            </a:r>
          </a:p>
          <a:p>
            <a:pPr lvl="2"/>
            <a:r>
              <a:rPr lang="en-GB" noProof="0" dirty="0"/>
              <a:t>Author</a:t>
            </a:r>
          </a:p>
        </p:txBody>
      </p:sp>
      <p:sp>
        <p:nvSpPr>
          <p:cNvPr id="11" name="Text Placeholder 20"/>
          <p:cNvSpPr>
            <a:spLocks noGrp="1"/>
          </p:cNvSpPr>
          <p:nvPr>
            <p:ph type="body" sz="quarter" idx="15" hasCustomPrompt="1"/>
          </p:nvPr>
        </p:nvSpPr>
        <p:spPr>
          <a:xfrm>
            <a:off x="6218503" y="2210098"/>
            <a:ext cx="5035651" cy="3500038"/>
          </a:xfrm>
        </p:spPr>
        <p:txBody>
          <a:bodyPr/>
          <a:lstStyle>
            <a:lvl1pPr>
              <a:lnSpc>
                <a:spcPct val="110000"/>
              </a:lnSpc>
              <a:spcBef>
                <a:spcPts val="600"/>
              </a:spcBef>
              <a:spcAft>
                <a:spcPts val="0"/>
              </a:spcAft>
              <a:defRPr sz="2150" b="0" baseline="0">
                <a:solidFill>
                  <a:schemeClr val="bg1"/>
                </a:solidFill>
              </a:defRPr>
            </a:lvl1pPr>
            <a:lvl2pPr>
              <a:spcAft>
                <a:spcPts val="0"/>
              </a:spcAft>
              <a:defRPr sz="1500" b="1">
                <a:solidFill>
                  <a:schemeClr val="accent1"/>
                </a:solidFill>
              </a:defRPr>
            </a:lvl2pPr>
            <a:lvl3pPr>
              <a:spcBef>
                <a:spcPts val="200"/>
              </a:spcBef>
              <a:spcAft>
                <a:spcPts val="0"/>
              </a:spcAft>
              <a:defRPr sz="1500" b="1">
                <a:solidFill>
                  <a:schemeClr val="accent1"/>
                </a:solidFill>
              </a:defRPr>
            </a:lvl3pPr>
            <a:lvl4pPr marL="0" indent="0">
              <a:spcBef>
                <a:spcPts val="600"/>
              </a:spcBef>
              <a:buNone/>
              <a:defRPr sz="1500" b="1">
                <a:solidFill>
                  <a:schemeClr val="accent1"/>
                </a:solidFill>
              </a:defRPr>
            </a:lvl4pPr>
            <a:lvl5pPr marL="0" indent="0">
              <a:spcBef>
                <a:spcPts val="600"/>
              </a:spcBef>
              <a:buNone/>
              <a:defRPr sz="1500" b="1">
                <a:solidFill>
                  <a:schemeClr val="accent1"/>
                </a:solidFill>
              </a:defRPr>
            </a:lvl5pPr>
            <a:lvl6pPr marL="0" indent="0">
              <a:spcBef>
                <a:spcPts val="600"/>
              </a:spcBef>
              <a:buNone/>
              <a:defRPr sz="1500" b="1">
                <a:solidFill>
                  <a:schemeClr val="accent1"/>
                </a:solidFill>
              </a:defRPr>
            </a:lvl6pPr>
            <a:lvl7pPr marL="0" indent="0">
              <a:spcBef>
                <a:spcPts val="600"/>
              </a:spcBef>
              <a:buNone/>
              <a:defRPr sz="1500" b="1">
                <a:solidFill>
                  <a:schemeClr val="accent1"/>
                </a:solidFill>
              </a:defRPr>
            </a:lvl7pPr>
            <a:lvl8pPr>
              <a:spcBef>
                <a:spcPts val="600"/>
              </a:spcBef>
              <a:defRPr sz="1500" b="1">
                <a:solidFill>
                  <a:schemeClr val="accent1"/>
                </a:solidFill>
              </a:defRPr>
            </a:lvl8pPr>
            <a:lvl9pPr>
              <a:spcBef>
                <a:spcPts val="600"/>
              </a:spcBef>
              <a:defRPr sz="1500" b="1">
                <a:solidFill>
                  <a:schemeClr val="accent1"/>
                </a:solidFill>
              </a:defRPr>
            </a:lvl9pPr>
          </a:lstStyle>
          <a:p>
            <a:pPr lvl="0"/>
            <a:r>
              <a:rPr lang="en-GB" noProof="0" dirty="0"/>
              <a:t>“Pull-out quote”.</a:t>
            </a:r>
          </a:p>
          <a:p>
            <a:pPr lvl="2"/>
            <a:r>
              <a:rPr lang="en-GB" noProof="0" dirty="0"/>
              <a:t>Author</a:t>
            </a:r>
          </a:p>
        </p:txBody>
      </p:sp>
      <p:pic>
        <p:nvPicPr>
          <p:cNvPr id="12" name="Picture 11"/>
          <p:cNvPicPr>
            <a:picLocks noChangeAspect="1"/>
          </p:cNvPicPr>
          <p:nvPr userDrawn="1"/>
        </p:nvPicPr>
        <p:blipFill>
          <a:blip r:embed="rId2"/>
          <a:stretch>
            <a:fillRect/>
          </a:stretch>
        </p:blipFill>
        <p:spPr>
          <a:xfrm>
            <a:off x="6328553" y="757070"/>
            <a:ext cx="582268" cy="581047"/>
          </a:xfrm>
          <a:prstGeom prst="rect">
            <a:avLst/>
          </a:prstGeom>
        </p:spPr>
      </p:pic>
    </p:spTree>
    <p:extLst>
      <p:ext uri="{BB962C8B-B14F-4D97-AF65-F5344CB8AC3E}">
        <p14:creationId xmlns:p14="http://schemas.microsoft.com/office/powerpoint/2010/main" val="2176607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ull-out quote x3">
    <p:spTree>
      <p:nvGrpSpPr>
        <p:cNvPr id="1" name=""/>
        <p:cNvGrpSpPr/>
        <p:nvPr/>
      </p:nvGrpSpPr>
      <p:grpSpPr>
        <a:xfrm>
          <a:off x="0" y="0"/>
          <a:ext cx="0" cy="0"/>
          <a:chOff x="0" y="0"/>
          <a:chExt cx="0" cy="0"/>
        </a:xfrm>
      </p:grpSpPr>
      <p:sp>
        <p:nvSpPr>
          <p:cNvPr id="18" name="Rectangle 17"/>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Freeform 13"/>
          <p:cNvSpPr/>
          <p:nvPr userDrawn="1"/>
        </p:nvSpPr>
        <p:spPr>
          <a:xfrm>
            <a:off x="4720684" y="-2"/>
            <a:ext cx="7471316" cy="6858001"/>
          </a:xfrm>
          <a:custGeom>
            <a:avLst/>
            <a:gdLst>
              <a:gd name="connsiteX0" fmla="*/ 2935356 w 7471316"/>
              <a:gd name="connsiteY0" fmla="*/ 0 h 6858001"/>
              <a:gd name="connsiteX1" fmla="*/ 3247786 w 7471316"/>
              <a:gd name="connsiteY1" fmla="*/ 0 h 6858001"/>
              <a:gd name="connsiteX2" fmla="*/ 3247786 w 7471316"/>
              <a:gd name="connsiteY2" fmla="*/ 1 h 6858001"/>
              <a:gd name="connsiteX3" fmla="*/ 3875315 w 7471316"/>
              <a:gd name="connsiteY3" fmla="*/ 1 h 6858001"/>
              <a:gd name="connsiteX4" fmla="*/ 3875315 w 7471316"/>
              <a:gd name="connsiteY4" fmla="*/ 0 h 6858001"/>
              <a:gd name="connsiteX5" fmla="*/ 5940141 w 7471316"/>
              <a:gd name="connsiteY5" fmla="*/ 0 h 6858001"/>
              <a:gd name="connsiteX6" fmla="*/ 5940141 w 7471316"/>
              <a:gd name="connsiteY6" fmla="*/ 2 h 6858001"/>
              <a:gd name="connsiteX7" fmla="*/ 7471316 w 7471316"/>
              <a:gd name="connsiteY7" fmla="*/ 2 h 6858001"/>
              <a:gd name="connsiteX8" fmla="*/ 7471316 w 7471316"/>
              <a:gd name="connsiteY8" fmla="*/ 6858001 h 6858001"/>
              <a:gd name="connsiteX9" fmla="*/ 4717230 w 7471316"/>
              <a:gd name="connsiteY9" fmla="*/ 6858001 h 6858001"/>
              <a:gd name="connsiteX10" fmla="*/ 4717230 w 7471316"/>
              <a:gd name="connsiteY10" fmla="*/ 6858000 h 6858001"/>
              <a:gd name="connsiteX11" fmla="*/ 3294743 w 7471316"/>
              <a:gd name="connsiteY11" fmla="*/ 6858000 h 6858001"/>
              <a:gd name="connsiteX12" fmla="*/ 0 w 7471316"/>
              <a:gd name="connsiteY12"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1316" h="6858001">
                <a:moveTo>
                  <a:pt x="2935356" y="0"/>
                </a:moveTo>
                <a:lnTo>
                  <a:pt x="3247786" y="0"/>
                </a:lnTo>
                <a:lnTo>
                  <a:pt x="3247786" y="1"/>
                </a:lnTo>
                <a:lnTo>
                  <a:pt x="3875315" y="1"/>
                </a:lnTo>
                <a:lnTo>
                  <a:pt x="3875315" y="0"/>
                </a:lnTo>
                <a:lnTo>
                  <a:pt x="5940141" y="0"/>
                </a:lnTo>
                <a:lnTo>
                  <a:pt x="5940141" y="2"/>
                </a:lnTo>
                <a:lnTo>
                  <a:pt x="7471316" y="2"/>
                </a:lnTo>
                <a:lnTo>
                  <a:pt x="7471316" y="6858001"/>
                </a:lnTo>
                <a:lnTo>
                  <a:pt x="4717230" y="6858001"/>
                </a:lnTo>
                <a:lnTo>
                  <a:pt x="4717230" y="6858000"/>
                </a:lnTo>
                <a:lnTo>
                  <a:pt x="3294743" y="6858000"/>
                </a:lnTo>
                <a:lnTo>
                  <a:pt x="0" y="6858000"/>
                </a:lnTo>
                <a:close/>
              </a:path>
            </a:pathLst>
          </a:custGeom>
          <a:solidFill>
            <a:srgbClr val="016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Date Placeholder 3"/>
          <p:cNvSpPr>
            <a:spLocks noGrp="1"/>
          </p:cNvSpPr>
          <p:nvPr>
            <p:ph type="dt" sz="half" idx="10"/>
          </p:nvPr>
        </p:nvSpPr>
        <p:spPr/>
        <p:txBody>
          <a:bodyPr/>
          <a:lstStyle>
            <a:lvl1pPr>
              <a:defRPr>
                <a:solidFill>
                  <a:schemeClr val="bg1"/>
                </a:solidFill>
              </a:defRPr>
            </a:lvl1pPr>
          </a:lstStyle>
          <a:p>
            <a:fld id="{3C528547-B741-4F21-A9A4-C6E5F3F23F1E}" type="datetimeFigureOut">
              <a:rPr lang="en-GB" smtClean="0"/>
              <a:pPr/>
              <a:t>27/06/2019</a:t>
            </a:fld>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199EC8A-EE7C-4347-ABEE-715CD1553C2A}" type="slidenum">
              <a:rPr lang="en-GB" smtClean="0"/>
              <a:pPr/>
              <a:t>‹#›</a:t>
            </a:fld>
            <a:endParaRPr lang="en-GB" dirty="0"/>
          </a:p>
        </p:txBody>
      </p:sp>
      <p:pic>
        <p:nvPicPr>
          <p:cNvPr id="7" name="Picture 6"/>
          <p:cNvPicPr>
            <a:picLocks noChangeAspect="1"/>
          </p:cNvPicPr>
          <p:nvPr userDrawn="1"/>
        </p:nvPicPr>
        <p:blipFill>
          <a:blip r:embed="rId2"/>
          <a:stretch>
            <a:fillRect/>
          </a:stretch>
        </p:blipFill>
        <p:spPr>
          <a:xfrm>
            <a:off x="677256" y="757070"/>
            <a:ext cx="582268" cy="581047"/>
          </a:xfrm>
          <a:prstGeom prst="rect">
            <a:avLst/>
          </a:prstGeom>
        </p:spPr>
      </p:pic>
      <p:sp>
        <p:nvSpPr>
          <p:cNvPr id="17" name="Text Placeholder 20"/>
          <p:cNvSpPr>
            <a:spLocks noGrp="1"/>
          </p:cNvSpPr>
          <p:nvPr>
            <p:ph type="body" sz="quarter" idx="14" hasCustomPrompt="1"/>
          </p:nvPr>
        </p:nvSpPr>
        <p:spPr>
          <a:xfrm>
            <a:off x="591427" y="1861457"/>
            <a:ext cx="3447174" cy="3848679"/>
          </a:xfrm>
        </p:spPr>
        <p:txBody>
          <a:bodyPr/>
          <a:lstStyle>
            <a:lvl1pPr>
              <a:lnSpc>
                <a:spcPct val="110000"/>
              </a:lnSpc>
              <a:spcBef>
                <a:spcPts val="600"/>
              </a:spcBef>
              <a:spcAft>
                <a:spcPts val="0"/>
              </a:spcAft>
              <a:defRPr sz="1800" b="0" baseline="0">
                <a:solidFill>
                  <a:schemeClr val="bg1"/>
                </a:solidFill>
              </a:defRPr>
            </a:lvl1pPr>
            <a:lvl2pPr>
              <a:spcAft>
                <a:spcPts val="0"/>
              </a:spcAft>
              <a:defRPr sz="1500" b="1">
                <a:solidFill>
                  <a:schemeClr val="accent1"/>
                </a:solidFill>
              </a:defRPr>
            </a:lvl2pPr>
            <a:lvl3pPr>
              <a:spcBef>
                <a:spcPts val="200"/>
              </a:spcBef>
              <a:spcAft>
                <a:spcPts val="0"/>
              </a:spcAft>
              <a:defRPr sz="1500" b="1">
                <a:solidFill>
                  <a:schemeClr val="accent1"/>
                </a:solidFill>
              </a:defRPr>
            </a:lvl3pPr>
            <a:lvl4pPr marL="0" indent="0">
              <a:spcBef>
                <a:spcPts val="600"/>
              </a:spcBef>
              <a:buNone/>
              <a:defRPr sz="1500" b="1">
                <a:solidFill>
                  <a:schemeClr val="accent1"/>
                </a:solidFill>
              </a:defRPr>
            </a:lvl4pPr>
            <a:lvl5pPr marL="0" indent="0">
              <a:spcBef>
                <a:spcPts val="600"/>
              </a:spcBef>
              <a:buNone/>
              <a:defRPr sz="1500" b="1">
                <a:solidFill>
                  <a:schemeClr val="accent1"/>
                </a:solidFill>
              </a:defRPr>
            </a:lvl5pPr>
            <a:lvl6pPr marL="0" indent="0">
              <a:spcBef>
                <a:spcPts val="600"/>
              </a:spcBef>
              <a:buNone/>
              <a:defRPr sz="1500" b="1">
                <a:solidFill>
                  <a:schemeClr val="accent1"/>
                </a:solidFill>
              </a:defRPr>
            </a:lvl6pPr>
            <a:lvl7pPr marL="0" indent="0">
              <a:spcBef>
                <a:spcPts val="600"/>
              </a:spcBef>
              <a:buNone/>
              <a:defRPr sz="1500" b="1">
                <a:solidFill>
                  <a:schemeClr val="accent1"/>
                </a:solidFill>
              </a:defRPr>
            </a:lvl7pPr>
            <a:lvl8pPr>
              <a:spcBef>
                <a:spcPts val="600"/>
              </a:spcBef>
              <a:defRPr sz="1500" b="1">
                <a:solidFill>
                  <a:schemeClr val="accent1"/>
                </a:solidFill>
              </a:defRPr>
            </a:lvl8pPr>
            <a:lvl9pPr>
              <a:spcBef>
                <a:spcPts val="600"/>
              </a:spcBef>
              <a:defRPr sz="1500" b="1">
                <a:solidFill>
                  <a:schemeClr val="accent1"/>
                </a:solidFill>
              </a:defRPr>
            </a:lvl9pPr>
          </a:lstStyle>
          <a:p>
            <a:pPr lvl="0"/>
            <a:r>
              <a:rPr lang="en-GB" noProof="0" dirty="0"/>
              <a:t>“Pull-out quote”.</a:t>
            </a:r>
          </a:p>
          <a:p>
            <a:pPr lvl="2"/>
            <a:r>
              <a:rPr lang="en-GB" noProof="0" dirty="0"/>
              <a:t>Author</a:t>
            </a:r>
          </a:p>
        </p:txBody>
      </p:sp>
      <p:pic>
        <p:nvPicPr>
          <p:cNvPr id="12" name="Picture 11"/>
          <p:cNvPicPr>
            <a:picLocks noChangeAspect="1"/>
          </p:cNvPicPr>
          <p:nvPr userDrawn="1"/>
        </p:nvPicPr>
        <p:blipFill>
          <a:blip r:embed="rId2"/>
          <a:stretch>
            <a:fillRect/>
          </a:stretch>
        </p:blipFill>
        <p:spPr>
          <a:xfrm>
            <a:off x="4450047" y="757070"/>
            <a:ext cx="582268" cy="581047"/>
          </a:xfrm>
          <a:prstGeom prst="rect">
            <a:avLst/>
          </a:prstGeom>
        </p:spPr>
      </p:pic>
      <p:sp>
        <p:nvSpPr>
          <p:cNvPr id="15" name="Text Placeholder 20"/>
          <p:cNvSpPr>
            <a:spLocks noGrp="1"/>
          </p:cNvSpPr>
          <p:nvPr>
            <p:ph type="body" sz="quarter" idx="15" hasCustomPrompt="1"/>
          </p:nvPr>
        </p:nvSpPr>
        <p:spPr>
          <a:xfrm>
            <a:off x="4356014" y="1861457"/>
            <a:ext cx="3447174" cy="3848679"/>
          </a:xfrm>
        </p:spPr>
        <p:txBody>
          <a:bodyPr/>
          <a:lstStyle>
            <a:lvl1pPr>
              <a:lnSpc>
                <a:spcPct val="110000"/>
              </a:lnSpc>
              <a:spcBef>
                <a:spcPts val="600"/>
              </a:spcBef>
              <a:spcAft>
                <a:spcPts val="0"/>
              </a:spcAft>
              <a:defRPr sz="1800" b="0" baseline="0">
                <a:solidFill>
                  <a:schemeClr val="bg1"/>
                </a:solidFill>
              </a:defRPr>
            </a:lvl1pPr>
            <a:lvl2pPr>
              <a:spcAft>
                <a:spcPts val="0"/>
              </a:spcAft>
              <a:defRPr sz="1500" b="1">
                <a:solidFill>
                  <a:schemeClr val="accent1"/>
                </a:solidFill>
              </a:defRPr>
            </a:lvl2pPr>
            <a:lvl3pPr>
              <a:spcBef>
                <a:spcPts val="200"/>
              </a:spcBef>
              <a:spcAft>
                <a:spcPts val="0"/>
              </a:spcAft>
              <a:defRPr sz="1500" b="1">
                <a:solidFill>
                  <a:schemeClr val="accent1"/>
                </a:solidFill>
              </a:defRPr>
            </a:lvl3pPr>
            <a:lvl4pPr marL="0" indent="0">
              <a:spcBef>
                <a:spcPts val="600"/>
              </a:spcBef>
              <a:buNone/>
              <a:defRPr sz="1500" b="1">
                <a:solidFill>
                  <a:schemeClr val="accent1"/>
                </a:solidFill>
              </a:defRPr>
            </a:lvl4pPr>
            <a:lvl5pPr marL="0" indent="0">
              <a:spcBef>
                <a:spcPts val="600"/>
              </a:spcBef>
              <a:buNone/>
              <a:defRPr sz="1500" b="1">
                <a:solidFill>
                  <a:schemeClr val="accent1"/>
                </a:solidFill>
              </a:defRPr>
            </a:lvl5pPr>
            <a:lvl6pPr marL="0" indent="0">
              <a:spcBef>
                <a:spcPts val="600"/>
              </a:spcBef>
              <a:buNone/>
              <a:defRPr sz="1500" b="1">
                <a:solidFill>
                  <a:schemeClr val="accent1"/>
                </a:solidFill>
              </a:defRPr>
            </a:lvl6pPr>
            <a:lvl7pPr marL="0" indent="0">
              <a:spcBef>
                <a:spcPts val="600"/>
              </a:spcBef>
              <a:buNone/>
              <a:defRPr sz="1500" b="1">
                <a:solidFill>
                  <a:schemeClr val="accent1"/>
                </a:solidFill>
              </a:defRPr>
            </a:lvl7pPr>
            <a:lvl8pPr>
              <a:spcBef>
                <a:spcPts val="600"/>
              </a:spcBef>
              <a:defRPr sz="1500" b="1">
                <a:solidFill>
                  <a:schemeClr val="accent1"/>
                </a:solidFill>
              </a:defRPr>
            </a:lvl8pPr>
            <a:lvl9pPr>
              <a:spcBef>
                <a:spcPts val="600"/>
              </a:spcBef>
              <a:defRPr sz="1500" b="1">
                <a:solidFill>
                  <a:schemeClr val="accent1"/>
                </a:solidFill>
              </a:defRPr>
            </a:lvl9pPr>
          </a:lstStyle>
          <a:p>
            <a:pPr lvl="0"/>
            <a:r>
              <a:rPr lang="en-GB" noProof="0" dirty="0"/>
              <a:t>“Pull-out quote”.</a:t>
            </a:r>
          </a:p>
          <a:p>
            <a:pPr lvl="2"/>
            <a:r>
              <a:rPr lang="en-GB" noProof="0" dirty="0"/>
              <a:t>Author</a:t>
            </a:r>
          </a:p>
        </p:txBody>
      </p:sp>
      <p:sp>
        <p:nvSpPr>
          <p:cNvPr id="19" name="Text Placeholder 20"/>
          <p:cNvSpPr>
            <a:spLocks noGrp="1"/>
          </p:cNvSpPr>
          <p:nvPr>
            <p:ph type="body" sz="quarter" idx="16" hasCustomPrompt="1"/>
          </p:nvPr>
        </p:nvSpPr>
        <p:spPr>
          <a:xfrm>
            <a:off x="8120600" y="1861457"/>
            <a:ext cx="3447174" cy="3848679"/>
          </a:xfrm>
        </p:spPr>
        <p:txBody>
          <a:bodyPr/>
          <a:lstStyle>
            <a:lvl1pPr>
              <a:lnSpc>
                <a:spcPct val="110000"/>
              </a:lnSpc>
              <a:spcBef>
                <a:spcPts val="600"/>
              </a:spcBef>
              <a:spcAft>
                <a:spcPts val="0"/>
              </a:spcAft>
              <a:defRPr sz="1800" b="0" baseline="0">
                <a:solidFill>
                  <a:schemeClr val="bg1"/>
                </a:solidFill>
              </a:defRPr>
            </a:lvl1pPr>
            <a:lvl2pPr>
              <a:spcAft>
                <a:spcPts val="0"/>
              </a:spcAft>
              <a:defRPr sz="1500" b="1">
                <a:solidFill>
                  <a:schemeClr val="accent1"/>
                </a:solidFill>
              </a:defRPr>
            </a:lvl2pPr>
            <a:lvl3pPr>
              <a:spcBef>
                <a:spcPts val="200"/>
              </a:spcBef>
              <a:spcAft>
                <a:spcPts val="0"/>
              </a:spcAft>
              <a:defRPr sz="1500" b="1">
                <a:solidFill>
                  <a:schemeClr val="accent1"/>
                </a:solidFill>
              </a:defRPr>
            </a:lvl3pPr>
            <a:lvl4pPr marL="0" indent="0">
              <a:spcBef>
                <a:spcPts val="600"/>
              </a:spcBef>
              <a:buNone/>
              <a:defRPr sz="1500" b="1">
                <a:solidFill>
                  <a:schemeClr val="accent1"/>
                </a:solidFill>
              </a:defRPr>
            </a:lvl4pPr>
            <a:lvl5pPr marL="0" indent="0">
              <a:spcBef>
                <a:spcPts val="600"/>
              </a:spcBef>
              <a:buNone/>
              <a:defRPr sz="1500" b="1">
                <a:solidFill>
                  <a:schemeClr val="accent1"/>
                </a:solidFill>
              </a:defRPr>
            </a:lvl5pPr>
            <a:lvl6pPr marL="0" indent="0">
              <a:spcBef>
                <a:spcPts val="600"/>
              </a:spcBef>
              <a:buNone/>
              <a:defRPr sz="1500" b="1">
                <a:solidFill>
                  <a:schemeClr val="accent1"/>
                </a:solidFill>
              </a:defRPr>
            </a:lvl6pPr>
            <a:lvl7pPr marL="0" indent="0">
              <a:spcBef>
                <a:spcPts val="600"/>
              </a:spcBef>
              <a:buNone/>
              <a:defRPr sz="1500" b="1">
                <a:solidFill>
                  <a:schemeClr val="accent1"/>
                </a:solidFill>
              </a:defRPr>
            </a:lvl7pPr>
            <a:lvl8pPr>
              <a:spcBef>
                <a:spcPts val="600"/>
              </a:spcBef>
              <a:defRPr sz="1500" b="1">
                <a:solidFill>
                  <a:schemeClr val="accent1"/>
                </a:solidFill>
              </a:defRPr>
            </a:lvl8pPr>
            <a:lvl9pPr>
              <a:spcBef>
                <a:spcPts val="600"/>
              </a:spcBef>
              <a:defRPr sz="1500" b="1">
                <a:solidFill>
                  <a:schemeClr val="accent1"/>
                </a:solidFill>
              </a:defRPr>
            </a:lvl9pPr>
          </a:lstStyle>
          <a:p>
            <a:pPr lvl="0"/>
            <a:r>
              <a:rPr lang="en-GB" noProof="0" dirty="0"/>
              <a:t>“Pull-out quote”.</a:t>
            </a:r>
          </a:p>
          <a:p>
            <a:pPr lvl="2"/>
            <a:r>
              <a:rPr lang="en-GB" noProof="0" dirty="0"/>
              <a:t>Author</a:t>
            </a:r>
          </a:p>
        </p:txBody>
      </p:sp>
      <p:pic>
        <p:nvPicPr>
          <p:cNvPr id="20" name="Picture 19"/>
          <p:cNvPicPr>
            <a:picLocks noChangeAspect="1"/>
          </p:cNvPicPr>
          <p:nvPr userDrawn="1"/>
        </p:nvPicPr>
        <p:blipFill>
          <a:blip r:embed="rId2"/>
          <a:stretch>
            <a:fillRect/>
          </a:stretch>
        </p:blipFill>
        <p:spPr>
          <a:xfrm>
            <a:off x="8222837" y="757070"/>
            <a:ext cx="582268" cy="581047"/>
          </a:xfrm>
          <a:prstGeom prst="rect">
            <a:avLst/>
          </a:prstGeom>
        </p:spPr>
      </p:pic>
    </p:spTree>
    <p:extLst>
      <p:ext uri="{BB962C8B-B14F-4D97-AF65-F5344CB8AC3E}">
        <p14:creationId xmlns:p14="http://schemas.microsoft.com/office/powerpoint/2010/main" val="2312244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3" name="Content Placeholder 2"/>
          <p:cNvSpPr>
            <a:spLocks noGrp="1"/>
          </p:cNvSpPr>
          <p:nvPr>
            <p:ph idx="1" hasCustomPrompt="1"/>
          </p:nvPr>
        </p:nvSpPr>
        <p:spPr/>
        <p:txBody>
          <a:bodyPr/>
          <a:lstStyle>
            <a:lvl1pPr>
              <a:defRPr/>
            </a:lvl1pPr>
            <a:lvl2pPr>
              <a:defRPr baseline="0"/>
            </a:lvl2pPr>
            <a:lvl3pPr>
              <a:defRPr baseline="0"/>
            </a:lvl3pPr>
            <a:lvl4pPr>
              <a:defRPr/>
            </a:lvl4pPr>
            <a:lvl5pPr>
              <a:defRPr baseline="0"/>
            </a:lvl5pPr>
            <a:lvl7pPr>
              <a:defRPr baseline="0"/>
            </a:lvl7pPr>
          </a:lstStyle>
          <a:p>
            <a:pPr lvl="0"/>
            <a:r>
              <a:rPr lang="en-GB" noProof="0" dirty="0"/>
              <a:t>Introduction (First level)</a:t>
            </a:r>
          </a:p>
          <a:p>
            <a:pPr lvl="1"/>
            <a:r>
              <a:rPr lang="en-GB" noProof="0" dirty="0"/>
              <a:t>Body Text (Second level)</a:t>
            </a:r>
          </a:p>
          <a:p>
            <a:pPr lvl="2"/>
            <a:r>
              <a:rPr lang="en-GB" noProof="0" dirty="0"/>
              <a:t>Body Text Bold (Third level)</a:t>
            </a:r>
          </a:p>
          <a:p>
            <a:pPr lvl="3"/>
            <a:r>
              <a:rPr lang="en-GB" noProof="0" dirty="0"/>
              <a:t>Bullet 1 (Fourth level)</a:t>
            </a:r>
          </a:p>
          <a:p>
            <a:pPr lvl="4"/>
            <a:r>
              <a:rPr lang="en-GB" noProof="0" dirty="0"/>
              <a:t>Bullet 2 (Fifth level)</a:t>
            </a:r>
          </a:p>
          <a:p>
            <a:pPr lvl="5"/>
            <a:r>
              <a:rPr lang="en-GB" noProof="0" dirty="0"/>
              <a:t>Bullet 3 (Sixth level)</a:t>
            </a:r>
          </a:p>
          <a:p>
            <a:pPr lvl="6"/>
            <a:r>
              <a:rPr lang="en-GB" noProof="0" dirty="0"/>
              <a:t>Bullet 4 (Seventh level)</a:t>
            </a:r>
          </a:p>
          <a:p>
            <a:pPr lvl="7"/>
            <a:r>
              <a:rPr lang="en-GB" noProof="0" dirty="0"/>
              <a:t>(Eighth level)</a:t>
            </a:r>
          </a:p>
          <a:p>
            <a:pPr lvl="8"/>
            <a:r>
              <a:rPr lang="en-GB" noProof="0" dirty="0"/>
              <a:t>(Ninth level)</a:t>
            </a:r>
          </a:p>
        </p:txBody>
      </p:sp>
      <p:sp>
        <p:nvSpPr>
          <p:cNvPr id="4" name="Date Placeholder 3"/>
          <p:cNvSpPr>
            <a:spLocks noGrp="1"/>
          </p:cNvSpPr>
          <p:nvPr>
            <p:ph type="dt" sz="half" idx="10"/>
          </p:nvPr>
        </p:nvSpPr>
        <p:spPr/>
        <p:txBody>
          <a:bodyPr/>
          <a:lstStyle/>
          <a:p>
            <a:fld id="{3C528547-B741-4F21-A9A4-C6E5F3F23F1E}" type="datetimeFigureOut">
              <a:rPr lang="en-GB" noProof="0" smtClean="0"/>
              <a:t>27/06/2019</a:t>
            </a:fld>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6" name="Slide Number Placeholder 5"/>
          <p:cNvSpPr>
            <a:spLocks noGrp="1"/>
          </p:cNvSpPr>
          <p:nvPr>
            <p:ph type="sldNum" sz="quarter" idx="12"/>
          </p:nvPr>
        </p:nvSpPr>
        <p:spPr/>
        <p:txBody>
          <a:bodyPr/>
          <a:lstStyle/>
          <a:p>
            <a:fld id="{1199EC8A-EE7C-4347-ABEE-715CD1553C2A}" type="slidenum">
              <a:rPr lang="en-GB" noProof="0" smtClean="0"/>
              <a:t>‹#›</a:t>
            </a:fld>
            <a:endParaRPr lang="en-GB" noProof="0" dirty="0"/>
          </a:p>
        </p:txBody>
      </p:sp>
    </p:spTree>
    <p:extLst>
      <p:ext uri="{BB962C8B-B14F-4D97-AF65-F5344CB8AC3E}">
        <p14:creationId xmlns:p14="http://schemas.microsoft.com/office/powerpoint/2010/main" val="2709919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4" name="Date Placeholder 3"/>
          <p:cNvSpPr>
            <a:spLocks noGrp="1"/>
          </p:cNvSpPr>
          <p:nvPr>
            <p:ph type="dt" sz="half" idx="10"/>
          </p:nvPr>
        </p:nvSpPr>
        <p:spPr/>
        <p:txBody>
          <a:bodyPr/>
          <a:lstStyle/>
          <a:p>
            <a:fld id="{3C528547-B741-4F21-A9A4-C6E5F3F23F1E}" type="datetimeFigureOut">
              <a:rPr lang="en-GB" noProof="0" smtClean="0"/>
              <a:t>27/06/2019</a:t>
            </a:fld>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6" name="Slide Number Placeholder 5"/>
          <p:cNvSpPr>
            <a:spLocks noGrp="1"/>
          </p:cNvSpPr>
          <p:nvPr>
            <p:ph type="sldNum" sz="quarter" idx="12"/>
          </p:nvPr>
        </p:nvSpPr>
        <p:spPr/>
        <p:txBody>
          <a:bodyPr/>
          <a:lstStyle/>
          <a:p>
            <a:fld id="{1199EC8A-EE7C-4347-ABEE-715CD1553C2A}" type="slidenum">
              <a:rPr lang="en-GB" noProof="0" smtClean="0"/>
              <a:t>‹#›</a:t>
            </a:fld>
            <a:endParaRPr lang="en-GB" noProof="0" dirty="0"/>
          </a:p>
        </p:txBody>
      </p:sp>
      <p:sp>
        <p:nvSpPr>
          <p:cNvPr id="11" name="Text Placeholder 20"/>
          <p:cNvSpPr>
            <a:spLocks noGrp="1"/>
          </p:cNvSpPr>
          <p:nvPr>
            <p:ph type="body" sz="quarter" idx="15" hasCustomPrompt="1"/>
          </p:nvPr>
        </p:nvSpPr>
        <p:spPr>
          <a:xfrm>
            <a:off x="606751" y="1692068"/>
            <a:ext cx="10895887" cy="803998"/>
          </a:xfrm>
        </p:spPr>
        <p:txBody>
          <a:bodyPr/>
          <a:lstStyle>
            <a:lvl1pPr>
              <a:spcBef>
                <a:spcPts val="600"/>
              </a:spcBef>
              <a:spcAft>
                <a:spcPts val="0"/>
              </a:spcAft>
              <a:defRPr sz="2100" b="0">
                <a:solidFill>
                  <a:schemeClr val="tx2"/>
                </a:solidFill>
              </a:defRPr>
            </a:lvl1pPr>
            <a:lvl2pPr>
              <a:spcAft>
                <a:spcPts val="0"/>
              </a:spcAft>
              <a:defRPr sz="2100" b="0">
                <a:solidFill>
                  <a:schemeClr val="tx2"/>
                </a:solidFill>
              </a:defRPr>
            </a:lvl2pPr>
            <a:lvl3pPr>
              <a:spcAft>
                <a:spcPts val="0"/>
              </a:spcAft>
              <a:defRPr sz="2100" b="0">
                <a:solidFill>
                  <a:schemeClr val="tx2"/>
                </a:solidFill>
              </a:defRPr>
            </a:lvl3pPr>
            <a:lvl4pPr marL="0" indent="0">
              <a:spcBef>
                <a:spcPts val="600"/>
              </a:spcBef>
              <a:buNone/>
              <a:defRPr sz="2100" b="0">
                <a:solidFill>
                  <a:schemeClr val="tx2"/>
                </a:solidFill>
              </a:defRPr>
            </a:lvl4pPr>
            <a:lvl5pPr marL="0" indent="0">
              <a:spcBef>
                <a:spcPts val="600"/>
              </a:spcBef>
              <a:buNone/>
              <a:defRPr sz="2100" b="0">
                <a:solidFill>
                  <a:schemeClr val="tx2"/>
                </a:solidFill>
              </a:defRPr>
            </a:lvl5pPr>
            <a:lvl6pPr marL="0" indent="0">
              <a:spcBef>
                <a:spcPts val="600"/>
              </a:spcBef>
              <a:buNone/>
              <a:defRPr sz="2100" b="0">
                <a:solidFill>
                  <a:schemeClr val="tx2"/>
                </a:solidFill>
              </a:defRPr>
            </a:lvl6pPr>
            <a:lvl7pPr marL="0" indent="0">
              <a:spcBef>
                <a:spcPts val="600"/>
              </a:spcBef>
              <a:buNone/>
              <a:defRPr sz="2100" b="0">
                <a:solidFill>
                  <a:schemeClr val="tx2"/>
                </a:solidFill>
              </a:defRPr>
            </a:lvl7pPr>
            <a:lvl8pPr>
              <a:spcBef>
                <a:spcPts val="600"/>
              </a:spcBef>
              <a:defRPr sz="2100" b="0">
                <a:solidFill>
                  <a:schemeClr val="tx2"/>
                </a:solidFill>
              </a:defRPr>
            </a:lvl8pPr>
            <a:lvl9pPr>
              <a:spcBef>
                <a:spcPts val="600"/>
              </a:spcBef>
              <a:defRPr sz="2100" b="0">
                <a:solidFill>
                  <a:schemeClr val="tx2"/>
                </a:solidFill>
              </a:defRPr>
            </a:lvl9pPr>
          </a:lstStyle>
          <a:p>
            <a:pPr lvl="0"/>
            <a:r>
              <a:rPr lang="en-GB" noProof="0" dirty="0"/>
              <a:t>Introduction</a:t>
            </a:r>
          </a:p>
        </p:txBody>
      </p:sp>
      <p:sp>
        <p:nvSpPr>
          <p:cNvPr id="13" name="Text Placeholder 9"/>
          <p:cNvSpPr>
            <a:spLocks noGrp="1"/>
          </p:cNvSpPr>
          <p:nvPr>
            <p:ph type="body" sz="quarter" idx="18" hasCustomPrompt="1"/>
          </p:nvPr>
        </p:nvSpPr>
        <p:spPr>
          <a:xfrm>
            <a:off x="606751" y="2612571"/>
            <a:ext cx="5279219" cy="3547300"/>
          </a:xfrm>
        </p:spPr>
        <p:txBody>
          <a:bodyPr/>
          <a:lstStyle>
            <a:lvl1pPr>
              <a:spcBef>
                <a:spcPts val="600"/>
              </a:spcBef>
              <a:spcAft>
                <a:spcPts val="0"/>
              </a:spcAft>
              <a:defRPr sz="1700" b="1">
                <a:solidFill>
                  <a:schemeClr val="accent1"/>
                </a:solidFill>
              </a:defRPr>
            </a:lvl1pPr>
            <a:lvl2pPr>
              <a:spcAft>
                <a:spcPts val="0"/>
              </a:spcAft>
              <a:defRPr sz="1700" b="0">
                <a:solidFill>
                  <a:schemeClr val="tx2"/>
                </a:solidFill>
              </a:defRPr>
            </a:lvl2pPr>
            <a:lvl3pPr marL="288000" indent="-288000">
              <a:spcAft>
                <a:spcPts val="0"/>
              </a:spcAft>
              <a:buFont typeface="Arial" panose="020B0604020202020204" pitchFamily="34" charset="0"/>
              <a:buChar char="•"/>
              <a:defRPr sz="1700" b="0">
                <a:solidFill>
                  <a:schemeClr val="tx2"/>
                </a:solidFill>
              </a:defRPr>
            </a:lvl3pPr>
            <a:lvl4pPr marL="288000" indent="0">
              <a:spcBef>
                <a:spcPts val="600"/>
              </a:spcBef>
              <a:buNone/>
              <a:defRPr sz="1700" b="0">
                <a:solidFill>
                  <a:schemeClr val="tx2"/>
                </a:solidFill>
              </a:defRPr>
            </a:lvl4pPr>
            <a:lvl5pPr marL="717750" indent="-285750">
              <a:spcBef>
                <a:spcPts val="600"/>
              </a:spcBef>
              <a:buFont typeface="Arial" panose="020B0604020202020204" pitchFamily="34" charset="0"/>
              <a:buChar char="•"/>
              <a:defRPr sz="1700">
                <a:solidFill>
                  <a:schemeClr val="tx2"/>
                </a:solidFill>
              </a:defRPr>
            </a:lvl5pPr>
            <a:lvl6pPr marL="720000" indent="0">
              <a:spcBef>
                <a:spcPts val="600"/>
              </a:spcBef>
              <a:buNone/>
              <a:defRPr sz="1700">
                <a:solidFill>
                  <a:schemeClr val="tx2"/>
                </a:solidFill>
              </a:defRPr>
            </a:lvl6pPr>
            <a:lvl7pPr marL="0" indent="0">
              <a:spcBef>
                <a:spcPts val="600"/>
              </a:spcBef>
              <a:buNone/>
              <a:defRPr sz="1700">
                <a:solidFill>
                  <a:schemeClr val="tx2"/>
                </a:solidFill>
              </a:defRPr>
            </a:lvl7pPr>
            <a:lvl8pPr>
              <a:spcBef>
                <a:spcPts val="600"/>
              </a:spcBef>
              <a:defRPr>
                <a:solidFill>
                  <a:schemeClr val="tx2"/>
                </a:solidFill>
              </a:defRPr>
            </a:lvl8pPr>
            <a:lvl9pPr marL="0" indent="0">
              <a:spcBef>
                <a:spcPts val="600"/>
              </a:spcBef>
              <a:buFont typeface="Arial" panose="020B0604020202020204" pitchFamily="34" charset="0"/>
              <a:buNone/>
              <a:defRPr b="0">
                <a:solidFill>
                  <a:schemeClr val="tx2"/>
                </a:solidFill>
              </a:defRPr>
            </a:lvl9pPr>
          </a:lstStyle>
          <a:p>
            <a:pPr lvl="0"/>
            <a:r>
              <a:rPr lang="en-GB" noProof="0" dirty="0"/>
              <a:t>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7</a:t>
            </a:r>
          </a:p>
          <a:p>
            <a:pPr lvl="7"/>
            <a:r>
              <a:rPr lang="en-GB" noProof="0" dirty="0"/>
              <a:t>8</a:t>
            </a:r>
          </a:p>
          <a:p>
            <a:pPr lvl="8"/>
            <a:r>
              <a:rPr lang="en-GB" noProof="0" dirty="0"/>
              <a:t>9</a:t>
            </a:r>
          </a:p>
        </p:txBody>
      </p:sp>
      <p:sp>
        <p:nvSpPr>
          <p:cNvPr id="15" name="Text Placeholder 9"/>
          <p:cNvSpPr>
            <a:spLocks noGrp="1"/>
          </p:cNvSpPr>
          <p:nvPr>
            <p:ph type="body" sz="quarter" idx="20" hasCustomPrompt="1"/>
          </p:nvPr>
        </p:nvSpPr>
        <p:spPr>
          <a:xfrm>
            <a:off x="6223418" y="2612571"/>
            <a:ext cx="5279219" cy="3547300"/>
          </a:xfrm>
        </p:spPr>
        <p:txBody>
          <a:bodyPr/>
          <a:lstStyle>
            <a:lvl1pPr>
              <a:spcBef>
                <a:spcPts val="600"/>
              </a:spcBef>
              <a:spcAft>
                <a:spcPts val="0"/>
              </a:spcAft>
              <a:defRPr sz="1700" b="1">
                <a:solidFill>
                  <a:schemeClr val="accent1"/>
                </a:solidFill>
              </a:defRPr>
            </a:lvl1pPr>
            <a:lvl2pPr>
              <a:spcAft>
                <a:spcPts val="0"/>
              </a:spcAft>
              <a:defRPr sz="1700" b="0">
                <a:solidFill>
                  <a:schemeClr val="tx2"/>
                </a:solidFill>
              </a:defRPr>
            </a:lvl2pPr>
            <a:lvl3pPr marL="288000" indent="-288000">
              <a:spcAft>
                <a:spcPts val="0"/>
              </a:spcAft>
              <a:buFont typeface="Arial" panose="020B0604020202020204" pitchFamily="34" charset="0"/>
              <a:buChar char="•"/>
              <a:defRPr sz="1700" b="0">
                <a:solidFill>
                  <a:schemeClr val="tx2"/>
                </a:solidFill>
              </a:defRPr>
            </a:lvl3pPr>
            <a:lvl4pPr marL="288000" indent="0">
              <a:spcBef>
                <a:spcPts val="600"/>
              </a:spcBef>
              <a:buNone/>
              <a:defRPr sz="1700" b="0">
                <a:solidFill>
                  <a:schemeClr val="tx2"/>
                </a:solidFill>
              </a:defRPr>
            </a:lvl4pPr>
            <a:lvl5pPr marL="717750" indent="-285750">
              <a:spcBef>
                <a:spcPts val="600"/>
              </a:spcBef>
              <a:buFont typeface="Arial" panose="020B0604020202020204" pitchFamily="34" charset="0"/>
              <a:buChar char="•"/>
              <a:defRPr sz="1700">
                <a:solidFill>
                  <a:schemeClr val="tx2"/>
                </a:solidFill>
              </a:defRPr>
            </a:lvl5pPr>
            <a:lvl6pPr marL="720000" indent="0">
              <a:spcBef>
                <a:spcPts val="600"/>
              </a:spcBef>
              <a:buNone/>
              <a:defRPr sz="1700">
                <a:solidFill>
                  <a:schemeClr val="tx2"/>
                </a:solidFill>
              </a:defRPr>
            </a:lvl6pPr>
            <a:lvl7pPr marL="0" indent="0">
              <a:spcBef>
                <a:spcPts val="600"/>
              </a:spcBef>
              <a:buNone/>
              <a:defRPr sz="1700">
                <a:solidFill>
                  <a:schemeClr val="tx2"/>
                </a:solidFill>
              </a:defRPr>
            </a:lvl7pPr>
            <a:lvl8pPr>
              <a:spcBef>
                <a:spcPts val="600"/>
              </a:spcBef>
              <a:defRPr>
                <a:solidFill>
                  <a:schemeClr val="tx2"/>
                </a:solidFill>
              </a:defRPr>
            </a:lvl8pPr>
            <a:lvl9pPr marL="0" indent="0">
              <a:spcBef>
                <a:spcPts val="600"/>
              </a:spcBef>
              <a:buFont typeface="Arial" panose="020B0604020202020204" pitchFamily="34" charset="0"/>
              <a:buNone/>
              <a:defRPr b="0">
                <a:solidFill>
                  <a:schemeClr val="tx2"/>
                </a:solidFill>
              </a:defRPr>
            </a:lvl9pPr>
          </a:lstStyle>
          <a:p>
            <a:pPr lvl="0"/>
            <a:r>
              <a:rPr lang="en-GB" noProof="0" dirty="0"/>
              <a:t>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7</a:t>
            </a:r>
          </a:p>
          <a:p>
            <a:pPr lvl="7"/>
            <a:r>
              <a:rPr lang="en-GB" noProof="0" dirty="0"/>
              <a:t>8</a:t>
            </a:r>
          </a:p>
          <a:p>
            <a:pPr lvl="8"/>
            <a:r>
              <a:rPr lang="en-GB" noProof="0" dirty="0"/>
              <a:t>9</a:t>
            </a:r>
          </a:p>
        </p:txBody>
      </p:sp>
    </p:spTree>
    <p:extLst>
      <p:ext uri="{BB962C8B-B14F-4D97-AF65-F5344CB8AC3E}">
        <p14:creationId xmlns:p14="http://schemas.microsoft.com/office/powerpoint/2010/main" val="2951017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4" name="Date Placeholder 3"/>
          <p:cNvSpPr>
            <a:spLocks noGrp="1"/>
          </p:cNvSpPr>
          <p:nvPr>
            <p:ph type="dt" sz="half" idx="10"/>
          </p:nvPr>
        </p:nvSpPr>
        <p:spPr/>
        <p:txBody>
          <a:bodyPr/>
          <a:lstStyle/>
          <a:p>
            <a:fld id="{3C528547-B741-4F21-A9A4-C6E5F3F23F1E}" type="datetimeFigureOut">
              <a:rPr lang="en-GB" noProof="0" smtClean="0"/>
              <a:t>27/06/2019</a:t>
            </a:fld>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6" name="Slide Number Placeholder 5"/>
          <p:cNvSpPr>
            <a:spLocks noGrp="1"/>
          </p:cNvSpPr>
          <p:nvPr>
            <p:ph type="sldNum" sz="quarter" idx="12"/>
          </p:nvPr>
        </p:nvSpPr>
        <p:spPr/>
        <p:txBody>
          <a:bodyPr/>
          <a:lstStyle/>
          <a:p>
            <a:fld id="{1199EC8A-EE7C-4347-ABEE-715CD1553C2A}" type="slidenum">
              <a:rPr lang="en-GB" noProof="0" smtClean="0"/>
              <a:t>‹#›</a:t>
            </a:fld>
            <a:endParaRPr lang="en-GB" noProof="0" dirty="0"/>
          </a:p>
        </p:txBody>
      </p:sp>
      <p:sp>
        <p:nvSpPr>
          <p:cNvPr id="11" name="Text Placeholder 20"/>
          <p:cNvSpPr>
            <a:spLocks noGrp="1"/>
          </p:cNvSpPr>
          <p:nvPr>
            <p:ph type="body" sz="quarter" idx="15" hasCustomPrompt="1"/>
          </p:nvPr>
        </p:nvSpPr>
        <p:spPr>
          <a:xfrm>
            <a:off x="606751" y="1692068"/>
            <a:ext cx="10895887" cy="803998"/>
          </a:xfrm>
        </p:spPr>
        <p:txBody>
          <a:bodyPr/>
          <a:lstStyle>
            <a:lvl1pPr>
              <a:spcBef>
                <a:spcPts val="600"/>
              </a:spcBef>
              <a:spcAft>
                <a:spcPts val="0"/>
              </a:spcAft>
              <a:defRPr sz="2100" b="0">
                <a:solidFill>
                  <a:schemeClr val="tx2"/>
                </a:solidFill>
              </a:defRPr>
            </a:lvl1pPr>
            <a:lvl2pPr>
              <a:spcAft>
                <a:spcPts val="0"/>
              </a:spcAft>
              <a:defRPr sz="2100" b="0">
                <a:solidFill>
                  <a:schemeClr val="tx2"/>
                </a:solidFill>
              </a:defRPr>
            </a:lvl2pPr>
            <a:lvl3pPr>
              <a:spcAft>
                <a:spcPts val="0"/>
              </a:spcAft>
              <a:defRPr sz="2100" b="0">
                <a:solidFill>
                  <a:schemeClr val="tx2"/>
                </a:solidFill>
              </a:defRPr>
            </a:lvl3pPr>
            <a:lvl4pPr marL="0" indent="0">
              <a:spcBef>
                <a:spcPts val="600"/>
              </a:spcBef>
              <a:buNone/>
              <a:defRPr sz="2100" b="0">
                <a:solidFill>
                  <a:schemeClr val="tx2"/>
                </a:solidFill>
              </a:defRPr>
            </a:lvl4pPr>
            <a:lvl5pPr marL="0" indent="0">
              <a:spcBef>
                <a:spcPts val="600"/>
              </a:spcBef>
              <a:buNone/>
              <a:defRPr sz="2100" b="0">
                <a:solidFill>
                  <a:schemeClr val="tx2"/>
                </a:solidFill>
              </a:defRPr>
            </a:lvl5pPr>
            <a:lvl6pPr marL="0" indent="0">
              <a:spcBef>
                <a:spcPts val="600"/>
              </a:spcBef>
              <a:buNone/>
              <a:defRPr sz="2100" b="0">
                <a:solidFill>
                  <a:schemeClr val="tx2"/>
                </a:solidFill>
              </a:defRPr>
            </a:lvl6pPr>
            <a:lvl7pPr marL="0" indent="0">
              <a:spcBef>
                <a:spcPts val="600"/>
              </a:spcBef>
              <a:buNone/>
              <a:defRPr sz="2100" b="0">
                <a:solidFill>
                  <a:schemeClr val="tx2"/>
                </a:solidFill>
              </a:defRPr>
            </a:lvl7pPr>
            <a:lvl8pPr>
              <a:spcBef>
                <a:spcPts val="600"/>
              </a:spcBef>
              <a:defRPr sz="2100" b="0">
                <a:solidFill>
                  <a:schemeClr val="tx2"/>
                </a:solidFill>
              </a:defRPr>
            </a:lvl8pPr>
            <a:lvl9pPr>
              <a:spcBef>
                <a:spcPts val="600"/>
              </a:spcBef>
              <a:defRPr sz="2100" b="0">
                <a:solidFill>
                  <a:schemeClr val="tx2"/>
                </a:solidFill>
              </a:defRPr>
            </a:lvl9pPr>
          </a:lstStyle>
          <a:p>
            <a:pPr lvl="0"/>
            <a:r>
              <a:rPr lang="en-GB" noProof="0" dirty="0"/>
              <a:t>Introduction</a:t>
            </a:r>
          </a:p>
        </p:txBody>
      </p:sp>
      <p:sp>
        <p:nvSpPr>
          <p:cNvPr id="13" name="Text Placeholder 9"/>
          <p:cNvSpPr>
            <a:spLocks noGrp="1"/>
          </p:cNvSpPr>
          <p:nvPr>
            <p:ph type="body" sz="quarter" idx="18" hasCustomPrompt="1"/>
          </p:nvPr>
        </p:nvSpPr>
        <p:spPr>
          <a:xfrm>
            <a:off x="606751" y="2612571"/>
            <a:ext cx="10895887" cy="3547300"/>
          </a:xfrm>
        </p:spPr>
        <p:txBody>
          <a:bodyPr/>
          <a:lstStyle>
            <a:lvl1pPr>
              <a:spcBef>
                <a:spcPts val="600"/>
              </a:spcBef>
              <a:spcAft>
                <a:spcPts val="0"/>
              </a:spcAft>
              <a:defRPr sz="1700" b="1">
                <a:solidFill>
                  <a:schemeClr val="accent1"/>
                </a:solidFill>
              </a:defRPr>
            </a:lvl1pPr>
            <a:lvl2pPr>
              <a:spcAft>
                <a:spcPts val="0"/>
              </a:spcAft>
              <a:defRPr sz="1700" b="0">
                <a:solidFill>
                  <a:schemeClr val="tx2"/>
                </a:solidFill>
              </a:defRPr>
            </a:lvl2pPr>
            <a:lvl3pPr marL="288000" indent="-288000">
              <a:spcAft>
                <a:spcPts val="0"/>
              </a:spcAft>
              <a:buFont typeface="Arial" panose="020B0604020202020204" pitchFamily="34" charset="0"/>
              <a:buChar char="•"/>
              <a:defRPr sz="1700" b="0">
                <a:solidFill>
                  <a:schemeClr val="tx2"/>
                </a:solidFill>
              </a:defRPr>
            </a:lvl3pPr>
            <a:lvl4pPr marL="288000" indent="0">
              <a:spcBef>
                <a:spcPts val="600"/>
              </a:spcBef>
              <a:buNone/>
              <a:defRPr sz="1700" b="0">
                <a:solidFill>
                  <a:schemeClr val="tx2"/>
                </a:solidFill>
              </a:defRPr>
            </a:lvl4pPr>
            <a:lvl5pPr marL="717750" indent="-285750">
              <a:spcBef>
                <a:spcPts val="600"/>
              </a:spcBef>
              <a:buFont typeface="Arial" panose="020B0604020202020204" pitchFamily="34" charset="0"/>
              <a:buChar char="•"/>
              <a:defRPr sz="1700">
                <a:solidFill>
                  <a:schemeClr val="tx2"/>
                </a:solidFill>
              </a:defRPr>
            </a:lvl5pPr>
            <a:lvl6pPr marL="720000" indent="0">
              <a:spcBef>
                <a:spcPts val="600"/>
              </a:spcBef>
              <a:buNone/>
              <a:defRPr sz="1700">
                <a:solidFill>
                  <a:schemeClr val="tx2"/>
                </a:solidFill>
              </a:defRPr>
            </a:lvl6pPr>
            <a:lvl7pPr marL="0" indent="0">
              <a:spcBef>
                <a:spcPts val="600"/>
              </a:spcBef>
              <a:buNone/>
              <a:defRPr sz="1700">
                <a:solidFill>
                  <a:schemeClr val="tx2"/>
                </a:solidFill>
              </a:defRPr>
            </a:lvl7pPr>
            <a:lvl8pPr>
              <a:spcBef>
                <a:spcPts val="600"/>
              </a:spcBef>
              <a:defRPr>
                <a:solidFill>
                  <a:schemeClr val="tx2"/>
                </a:solidFill>
              </a:defRPr>
            </a:lvl8pPr>
            <a:lvl9pPr marL="0" indent="0">
              <a:spcBef>
                <a:spcPts val="600"/>
              </a:spcBef>
              <a:buFont typeface="Arial" panose="020B0604020202020204" pitchFamily="34" charset="0"/>
              <a:buNone/>
              <a:defRPr b="0">
                <a:solidFill>
                  <a:schemeClr val="tx2"/>
                </a:solidFill>
              </a:defRPr>
            </a:lvl9pPr>
          </a:lstStyle>
          <a:p>
            <a:pPr lvl="0"/>
            <a:r>
              <a:rPr lang="en-GB" noProof="0" dirty="0"/>
              <a:t>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7</a:t>
            </a:r>
          </a:p>
          <a:p>
            <a:pPr lvl="7"/>
            <a:r>
              <a:rPr lang="en-GB" noProof="0" dirty="0"/>
              <a:t>8</a:t>
            </a:r>
          </a:p>
          <a:p>
            <a:pPr lvl="8"/>
            <a:r>
              <a:rPr lang="en-GB" noProof="0" dirty="0"/>
              <a:t>9</a:t>
            </a:r>
          </a:p>
        </p:txBody>
      </p:sp>
    </p:spTree>
    <p:extLst>
      <p:ext uri="{BB962C8B-B14F-4D97-AF65-F5344CB8AC3E}">
        <p14:creationId xmlns:p14="http://schemas.microsoft.com/office/powerpoint/2010/main" val="21372710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4" name="Date Placeholder 3"/>
          <p:cNvSpPr>
            <a:spLocks noGrp="1"/>
          </p:cNvSpPr>
          <p:nvPr>
            <p:ph type="dt" sz="half" idx="10"/>
          </p:nvPr>
        </p:nvSpPr>
        <p:spPr/>
        <p:txBody>
          <a:bodyPr/>
          <a:lstStyle/>
          <a:p>
            <a:fld id="{3C528547-B741-4F21-A9A4-C6E5F3F23F1E}" type="datetimeFigureOut">
              <a:rPr lang="en-GB" noProof="0" smtClean="0"/>
              <a:t>27/06/2019</a:t>
            </a:fld>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6" name="Slide Number Placeholder 5"/>
          <p:cNvSpPr>
            <a:spLocks noGrp="1"/>
          </p:cNvSpPr>
          <p:nvPr>
            <p:ph type="sldNum" sz="quarter" idx="12"/>
          </p:nvPr>
        </p:nvSpPr>
        <p:spPr/>
        <p:txBody>
          <a:bodyPr/>
          <a:lstStyle/>
          <a:p>
            <a:fld id="{1199EC8A-EE7C-4347-ABEE-715CD1553C2A}" type="slidenum">
              <a:rPr lang="en-GB" noProof="0" smtClean="0"/>
              <a:t>‹#›</a:t>
            </a:fld>
            <a:endParaRPr lang="en-GB" noProof="0" dirty="0"/>
          </a:p>
        </p:txBody>
      </p:sp>
      <p:sp>
        <p:nvSpPr>
          <p:cNvPr id="14" name="Text Placeholder 9"/>
          <p:cNvSpPr>
            <a:spLocks noGrp="1"/>
          </p:cNvSpPr>
          <p:nvPr>
            <p:ph type="body" sz="quarter" idx="20" hasCustomPrompt="1"/>
          </p:nvPr>
        </p:nvSpPr>
        <p:spPr>
          <a:xfrm>
            <a:off x="606751" y="1692067"/>
            <a:ext cx="5279219" cy="4467804"/>
          </a:xfrm>
        </p:spPr>
        <p:txBody>
          <a:bodyPr/>
          <a:lstStyle>
            <a:lvl1pPr>
              <a:spcBef>
                <a:spcPts val="600"/>
              </a:spcBef>
              <a:spcAft>
                <a:spcPts val="0"/>
              </a:spcAft>
              <a:defRPr sz="1700" b="1">
                <a:solidFill>
                  <a:schemeClr val="accent1"/>
                </a:solidFill>
              </a:defRPr>
            </a:lvl1pPr>
            <a:lvl2pPr>
              <a:spcAft>
                <a:spcPts val="0"/>
              </a:spcAft>
              <a:defRPr sz="1700" b="0">
                <a:solidFill>
                  <a:schemeClr val="tx2"/>
                </a:solidFill>
              </a:defRPr>
            </a:lvl2pPr>
            <a:lvl3pPr marL="288000" indent="-288000">
              <a:spcAft>
                <a:spcPts val="0"/>
              </a:spcAft>
              <a:buFont typeface="Arial" panose="020B0604020202020204" pitchFamily="34" charset="0"/>
              <a:buChar char="•"/>
              <a:defRPr sz="1700" b="0">
                <a:solidFill>
                  <a:schemeClr val="tx2"/>
                </a:solidFill>
              </a:defRPr>
            </a:lvl3pPr>
            <a:lvl4pPr marL="288000" indent="0">
              <a:spcBef>
                <a:spcPts val="600"/>
              </a:spcBef>
              <a:buNone/>
              <a:defRPr sz="1700" b="0">
                <a:solidFill>
                  <a:schemeClr val="tx2"/>
                </a:solidFill>
              </a:defRPr>
            </a:lvl4pPr>
            <a:lvl5pPr marL="717750" indent="-285750">
              <a:spcBef>
                <a:spcPts val="600"/>
              </a:spcBef>
              <a:buFont typeface="Arial" panose="020B0604020202020204" pitchFamily="34" charset="0"/>
              <a:buChar char="•"/>
              <a:defRPr sz="1700">
                <a:solidFill>
                  <a:schemeClr val="tx2"/>
                </a:solidFill>
              </a:defRPr>
            </a:lvl5pPr>
            <a:lvl6pPr marL="720000" indent="0">
              <a:spcBef>
                <a:spcPts val="600"/>
              </a:spcBef>
              <a:buNone/>
              <a:defRPr sz="1700">
                <a:solidFill>
                  <a:schemeClr val="tx2"/>
                </a:solidFill>
              </a:defRPr>
            </a:lvl6pPr>
            <a:lvl7pPr marL="0" indent="0">
              <a:spcBef>
                <a:spcPts val="600"/>
              </a:spcBef>
              <a:buNone/>
              <a:defRPr sz="1700">
                <a:solidFill>
                  <a:schemeClr val="tx2"/>
                </a:solidFill>
              </a:defRPr>
            </a:lvl7pPr>
            <a:lvl8pPr>
              <a:spcBef>
                <a:spcPts val="600"/>
              </a:spcBef>
              <a:defRPr>
                <a:solidFill>
                  <a:schemeClr val="tx2"/>
                </a:solidFill>
              </a:defRPr>
            </a:lvl8pPr>
            <a:lvl9pPr marL="0" indent="0">
              <a:spcBef>
                <a:spcPts val="600"/>
              </a:spcBef>
              <a:buFont typeface="Arial" panose="020B0604020202020204" pitchFamily="34" charset="0"/>
              <a:buNone/>
              <a:defRPr b="0">
                <a:solidFill>
                  <a:schemeClr val="tx2"/>
                </a:solidFill>
              </a:defRPr>
            </a:lvl9pPr>
          </a:lstStyle>
          <a:p>
            <a:pPr lvl="0"/>
            <a:r>
              <a:rPr lang="en-GB" noProof="0" dirty="0"/>
              <a:t>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7</a:t>
            </a:r>
          </a:p>
          <a:p>
            <a:pPr lvl="7"/>
            <a:r>
              <a:rPr lang="en-GB" noProof="0" dirty="0"/>
              <a:t>8</a:t>
            </a:r>
          </a:p>
          <a:p>
            <a:pPr lvl="8"/>
            <a:r>
              <a:rPr lang="en-GB" noProof="0" dirty="0"/>
              <a:t>9</a:t>
            </a:r>
          </a:p>
        </p:txBody>
      </p:sp>
      <p:sp>
        <p:nvSpPr>
          <p:cNvPr id="15" name="Text Placeholder 9"/>
          <p:cNvSpPr>
            <a:spLocks noGrp="1"/>
          </p:cNvSpPr>
          <p:nvPr>
            <p:ph type="body" sz="quarter" idx="21" hasCustomPrompt="1"/>
          </p:nvPr>
        </p:nvSpPr>
        <p:spPr>
          <a:xfrm>
            <a:off x="6223418" y="1692067"/>
            <a:ext cx="5279219" cy="4467804"/>
          </a:xfrm>
        </p:spPr>
        <p:txBody>
          <a:bodyPr/>
          <a:lstStyle>
            <a:lvl1pPr>
              <a:spcBef>
                <a:spcPts val="600"/>
              </a:spcBef>
              <a:spcAft>
                <a:spcPts val="0"/>
              </a:spcAft>
              <a:defRPr sz="1700" b="1">
                <a:solidFill>
                  <a:schemeClr val="accent1"/>
                </a:solidFill>
              </a:defRPr>
            </a:lvl1pPr>
            <a:lvl2pPr>
              <a:spcAft>
                <a:spcPts val="0"/>
              </a:spcAft>
              <a:defRPr sz="1700" b="0">
                <a:solidFill>
                  <a:schemeClr val="tx2"/>
                </a:solidFill>
              </a:defRPr>
            </a:lvl2pPr>
            <a:lvl3pPr marL="288000" indent="-288000">
              <a:spcAft>
                <a:spcPts val="0"/>
              </a:spcAft>
              <a:buFont typeface="Arial" panose="020B0604020202020204" pitchFamily="34" charset="0"/>
              <a:buChar char="•"/>
              <a:defRPr sz="1700" b="0">
                <a:solidFill>
                  <a:schemeClr val="tx2"/>
                </a:solidFill>
              </a:defRPr>
            </a:lvl3pPr>
            <a:lvl4pPr marL="288000" indent="0">
              <a:spcBef>
                <a:spcPts val="600"/>
              </a:spcBef>
              <a:buNone/>
              <a:defRPr sz="1700" b="0">
                <a:solidFill>
                  <a:schemeClr val="tx2"/>
                </a:solidFill>
              </a:defRPr>
            </a:lvl4pPr>
            <a:lvl5pPr marL="717750" indent="-285750">
              <a:spcBef>
                <a:spcPts val="600"/>
              </a:spcBef>
              <a:buFont typeface="Arial" panose="020B0604020202020204" pitchFamily="34" charset="0"/>
              <a:buChar char="•"/>
              <a:defRPr sz="1700">
                <a:solidFill>
                  <a:schemeClr val="tx2"/>
                </a:solidFill>
              </a:defRPr>
            </a:lvl5pPr>
            <a:lvl6pPr marL="720000" indent="0">
              <a:spcBef>
                <a:spcPts val="600"/>
              </a:spcBef>
              <a:buNone/>
              <a:defRPr sz="1700">
                <a:solidFill>
                  <a:schemeClr val="tx2"/>
                </a:solidFill>
              </a:defRPr>
            </a:lvl6pPr>
            <a:lvl7pPr marL="0" indent="0">
              <a:spcBef>
                <a:spcPts val="600"/>
              </a:spcBef>
              <a:buNone/>
              <a:defRPr sz="1700">
                <a:solidFill>
                  <a:schemeClr val="tx2"/>
                </a:solidFill>
              </a:defRPr>
            </a:lvl7pPr>
            <a:lvl8pPr>
              <a:spcBef>
                <a:spcPts val="600"/>
              </a:spcBef>
              <a:defRPr>
                <a:solidFill>
                  <a:schemeClr val="tx2"/>
                </a:solidFill>
              </a:defRPr>
            </a:lvl8pPr>
            <a:lvl9pPr marL="0" indent="0">
              <a:spcBef>
                <a:spcPts val="600"/>
              </a:spcBef>
              <a:buFont typeface="Arial" panose="020B0604020202020204" pitchFamily="34" charset="0"/>
              <a:buNone/>
              <a:defRPr b="0">
                <a:solidFill>
                  <a:schemeClr val="tx2"/>
                </a:solidFill>
              </a:defRPr>
            </a:lvl9pPr>
          </a:lstStyle>
          <a:p>
            <a:pPr lvl="0"/>
            <a:r>
              <a:rPr lang="en-GB" noProof="0" dirty="0"/>
              <a:t>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7</a:t>
            </a:r>
          </a:p>
          <a:p>
            <a:pPr lvl="7"/>
            <a:r>
              <a:rPr lang="en-GB" noProof="0" dirty="0"/>
              <a:t>8</a:t>
            </a:r>
          </a:p>
          <a:p>
            <a:pPr lvl="8"/>
            <a:r>
              <a:rPr lang="en-GB" noProof="0" dirty="0"/>
              <a:t>9</a:t>
            </a:r>
          </a:p>
        </p:txBody>
      </p:sp>
    </p:spTree>
    <p:extLst>
      <p:ext uri="{BB962C8B-B14F-4D97-AF65-F5344CB8AC3E}">
        <p14:creationId xmlns:p14="http://schemas.microsoft.com/office/powerpoint/2010/main" val="1273072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E">
    <p:spTree>
      <p:nvGrpSpPr>
        <p:cNvPr id="1" name=""/>
        <p:cNvGrpSpPr/>
        <p:nvPr/>
      </p:nvGrpSpPr>
      <p:grpSpPr>
        <a:xfrm>
          <a:off x="0" y="0"/>
          <a:ext cx="0" cy="0"/>
          <a:chOff x="0" y="0"/>
          <a:chExt cx="0" cy="0"/>
        </a:xfrm>
      </p:grpSpPr>
      <p:grpSp>
        <p:nvGrpSpPr>
          <p:cNvPr id="15" name="Group 14"/>
          <p:cNvGrpSpPr/>
          <p:nvPr userDrawn="1"/>
        </p:nvGrpSpPr>
        <p:grpSpPr>
          <a:xfrm>
            <a:off x="-98159" y="1791204"/>
            <a:ext cx="4136758" cy="4762823"/>
            <a:chOff x="-129154" y="1731244"/>
            <a:chExt cx="4136758" cy="4762823"/>
          </a:xfrm>
        </p:grpSpPr>
        <p:sp>
          <p:nvSpPr>
            <p:cNvPr id="9" name="Rectangle 8"/>
            <p:cNvSpPr/>
            <p:nvPr userDrawn="1"/>
          </p:nvSpPr>
          <p:spPr>
            <a:xfrm>
              <a:off x="-129154" y="1731244"/>
              <a:ext cx="4136757" cy="476282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Freeform 13"/>
            <p:cNvSpPr/>
            <p:nvPr userDrawn="1"/>
          </p:nvSpPr>
          <p:spPr>
            <a:xfrm>
              <a:off x="1274026" y="1731244"/>
              <a:ext cx="2733578" cy="4762823"/>
            </a:xfrm>
            <a:custGeom>
              <a:avLst/>
              <a:gdLst>
                <a:gd name="connsiteX0" fmla="*/ 2038580 w 2733578"/>
                <a:gd name="connsiteY0" fmla="*/ 0 h 4762823"/>
                <a:gd name="connsiteX1" fmla="*/ 2255560 w 2733578"/>
                <a:gd name="connsiteY1" fmla="*/ 0 h 4762823"/>
                <a:gd name="connsiteX2" fmla="*/ 2255560 w 2733578"/>
                <a:gd name="connsiteY2" fmla="*/ 1 h 4762823"/>
                <a:gd name="connsiteX3" fmla="*/ 2691374 w 2733578"/>
                <a:gd name="connsiteY3" fmla="*/ 1 h 4762823"/>
                <a:gd name="connsiteX4" fmla="*/ 2691374 w 2733578"/>
                <a:gd name="connsiteY4" fmla="*/ 0 h 4762823"/>
                <a:gd name="connsiteX5" fmla="*/ 2733578 w 2733578"/>
                <a:gd name="connsiteY5" fmla="*/ 0 h 4762823"/>
                <a:gd name="connsiteX6" fmla="*/ 2733578 w 2733578"/>
                <a:gd name="connsiteY6" fmla="*/ 4762823 h 4762823"/>
                <a:gd name="connsiteX7" fmla="*/ 2288171 w 2733578"/>
                <a:gd name="connsiteY7" fmla="*/ 4762823 h 4762823"/>
                <a:gd name="connsiteX8" fmla="*/ 0 w 2733578"/>
                <a:gd name="connsiteY8" fmla="*/ 4762823 h 4762823"/>
                <a:gd name="connsiteX9" fmla="*/ 2038580 w 2733578"/>
                <a:gd name="connsiteY9" fmla="*/ 0 h 4762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3578" h="4762823">
                  <a:moveTo>
                    <a:pt x="2038580" y="0"/>
                  </a:moveTo>
                  <a:lnTo>
                    <a:pt x="2255560" y="0"/>
                  </a:lnTo>
                  <a:lnTo>
                    <a:pt x="2255560" y="1"/>
                  </a:lnTo>
                  <a:lnTo>
                    <a:pt x="2691374" y="1"/>
                  </a:lnTo>
                  <a:lnTo>
                    <a:pt x="2691374" y="0"/>
                  </a:lnTo>
                  <a:lnTo>
                    <a:pt x="2733578" y="0"/>
                  </a:lnTo>
                  <a:lnTo>
                    <a:pt x="2733578" y="4762823"/>
                  </a:lnTo>
                  <a:lnTo>
                    <a:pt x="2288171" y="4762823"/>
                  </a:lnTo>
                  <a:lnTo>
                    <a:pt x="0" y="4762823"/>
                  </a:lnTo>
                  <a:lnTo>
                    <a:pt x="2038580" y="0"/>
                  </a:lnTo>
                  <a:close/>
                </a:path>
              </a:pathLst>
            </a:custGeom>
            <a:solidFill>
              <a:srgbClr val="016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 name="Title 1"/>
          <p:cNvSpPr>
            <a:spLocks noGrp="1"/>
          </p:cNvSpPr>
          <p:nvPr>
            <p:ph type="title"/>
          </p:nvPr>
        </p:nvSpPr>
        <p:spPr/>
        <p:txBody>
          <a:bodyPr/>
          <a:lstStyle/>
          <a:p>
            <a:r>
              <a:rPr lang="en-US" noProof="0"/>
              <a:t>Click to edit Master title style</a:t>
            </a:r>
            <a:endParaRPr lang="en-GB" noProof="0" dirty="0"/>
          </a:p>
        </p:txBody>
      </p:sp>
      <p:sp>
        <p:nvSpPr>
          <p:cNvPr id="4" name="Date Placeholder 3"/>
          <p:cNvSpPr>
            <a:spLocks noGrp="1"/>
          </p:cNvSpPr>
          <p:nvPr>
            <p:ph type="dt" sz="half" idx="10"/>
          </p:nvPr>
        </p:nvSpPr>
        <p:spPr/>
        <p:txBody>
          <a:bodyPr/>
          <a:lstStyle/>
          <a:p>
            <a:fld id="{3C528547-B741-4F21-A9A4-C6E5F3F23F1E}" type="datetimeFigureOut">
              <a:rPr lang="en-GB" noProof="0" smtClean="0"/>
              <a:t>27/06/2019</a:t>
            </a:fld>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6" name="Slide Number Placeholder 5"/>
          <p:cNvSpPr>
            <a:spLocks noGrp="1"/>
          </p:cNvSpPr>
          <p:nvPr>
            <p:ph type="sldNum" sz="quarter" idx="12"/>
          </p:nvPr>
        </p:nvSpPr>
        <p:spPr/>
        <p:txBody>
          <a:bodyPr/>
          <a:lstStyle/>
          <a:p>
            <a:fld id="{1199EC8A-EE7C-4347-ABEE-715CD1553C2A}" type="slidenum">
              <a:rPr lang="en-GB" noProof="0" smtClean="0"/>
              <a:t>‹#›</a:t>
            </a:fld>
            <a:endParaRPr lang="en-GB" noProof="0" dirty="0"/>
          </a:p>
        </p:txBody>
      </p:sp>
      <p:sp>
        <p:nvSpPr>
          <p:cNvPr id="16" name="Text Placeholder 20"/>
          <p:cNvSpPr>
            <a:spLocks noGrp="1"/>
          </p:cNvSpPr>
          <p:nvPr>
            <p:ph type="body" sz="quarter" idx="14" hasCustomPrompt="1"/>
          </p:nvPr>
        </p:nvSpPr>
        <p:spPr>
          <a:xfrm>
            <a:off x="455513" y="1975757"/>
            <a:ext cx="3319782" cy="4184115"/>
          </a:xfrm>
        </p:spPr>
        <p:txBody>
          <a:bodyPr anchor="ctr" anchorCtr="0"/>
          <a:lstStyle>
            <a:lvl1pPr>
              <a:spcBef>
                <a:spcPts val="1800"/>
              </a:spcBef>
              <a:spcAft>
                <a:spcPts val="0"/>
              </a:spcAft>
              <a:defRPr sz="1650" b="0">
                <a:solidFill>
                  <a:schemeClr val="bg1"/>
                </a:solidFill>
              </a:defRPr>
            </a:lvl1pPr>
            <a:lvl2pPr>
              <a:spcBef>
                <a:spcPts val="1800"/>
              </a:spcBef>
              <a:spcAft>
                <a:spcPts val="0"/>
              </a:spcAft>
              <a:defRPr sz="1650" b="0">
                <a:solidFill>
                  <a:schemeClr val="bg1"/>
                </a:solidFill>
              </a:defRPr>
            </a:lvl2pPr>
            <a:lvl3pPr>
              <a:spcBef>
                <a:spcPts val="1800"/>
              </a:spcBef>
              <a:spcAft>
                <a:spcPts val="0"/>
              </a:spcAft>
              <a:defRPr sz="1650" b="0">
                <a:solidFill>
                  <a:schemeClr val="bg1"/>
                </a:solidFill>
              </a:defRPr>
            </a:lvl3pPr>
            <a:lvl4pPr marL="0" indent="0">
              <a:spcBef>
                <a:spcPts val="1800"/>
              </a:spcBef>
              <a:buNone/>
              <a:defRPr sz="1650" b="0">
                <a:solidFill>
                  <a:schemeClr val="bg1"/>
                </a:solidFill>
              </a:defRPr>
            </a:lvl4pPr>
            <a:lvl5pPr marL="0" indent="0">
              <a:spcBef>
                <a:spcPts val="1800"/>
              </a:spcBef>
              <a:buNone/>
              <a:defRPr sz="1650" b="0">
                <a:solidFill>
                  <a:schemeClr val="bg1"/>
                </a:solidFill>
              </a:defRPr>
            </a:lvl5pPr>
            <a:lvl6pPr marL="0" indent="0">
              <a:spcBef>
                <a:spcPts val="1800"/>
              </a:spcBef>
              <a:buNone/>
              <a:defRPr sz="1650" b="0">
                <a:solidFill>
                  <a:schemeClr val="bg1"/>
                </a:solidFill>
              </a:defRPr>
            </a:lvl6pPr>
            <a:lvl7pPr marL="0" indent="0">
              <a:spcBef>
                <a:spcPts val="1800"/>
              </a:spcBef>
              <a:buNone/>
              <a:defRPr sz="1650" b="0">
                <a:solidFill>
                  <a:schemeClr val="bg1"/>
                </a:solidFill>
              </a:defRPr>
            </a:lvl7pPr>
            <a:lvl8pPr>
              <a:spcBef>
                <a:spcPts val="1800"/>
              </a:spcBef>
              <a:defRPr sz="1650" b="0">
                <a:solidFill>
                  <a:schemeClr val="bg1"/>
                </a:solidFill>
              </a:defRPr>
            </a:lvl8pPr>
            <a:lvl9pPr>
              <a:spcBef>
                <a:spcPts val="1800"/>
              </a:spcBef>
              <a:defRPr sz="1650" b="0">
                <a:solidFill>
                  <a:schemeClr val="bg1"/>
                </a:solidFill>
              </a:defRPr>
            </a:lvl9pPr>
          </a:lstStyle>
          <a:p>
            <a:pPr lvl="0"/>
            <a:r>
              <a:rPr lang="en-GB" noProof="0" dirty="0"/>
              <a:t>Pull-out text</a:t>
            </a:r>
          </a:p>
        </p:txBody>
      </p:sp>
      <p:sp>
        <p:nvSpPr>
          <p:cNvPr id="18" name="Text Placeholder 9"/>
          <p:cNvSpPr>
            <a:spLocks noGrp="1"/>
          </p:cNvSpPr>
          <p:nvPr>
            <p:ph type="body" sz="quarter" idx="20" hasCustomPrompt="1"/>
          </p:nvPr>
        </p:nvSpPr>
        <p:spPr>
          <a:xfrm>
            <a:off x="4355024" y="1692067"/>
            <a:ext cx="7147613" cy="4467804"/>
          </a:xfrm>
        </p:spPr>
        <p:txBody>
          <a:bodyPr/>
          <a:lstStyle>
            <a:lvl1pPr>
              <a:spcBef>
                <a:spcPts val="600"/>
              </a:spcBef>
              <a:spcAft>
                <a:spcPts val="0"/>
              </a:spcAft>
              <a:defRPr sz="1700" b="1">
                <a:solidFill>
                  <a:schemeClr val="accent1"/>
                </a:solidFill>
              </a:defRPr>
            </a:lvl1pPr>
            <a:lvl2pPr>
              <a:spcAft>
                <a:spcPts val="0"/>
              </a:spcAft>
              <a:defRPr sz="1700" b="0">
                <a:solidFill>
                  <a:schemeClr val="tx2"/>
                </a:solidFill>
              </a:defRPr>
            </a:lvl2pPr>
            <a:lvl3pPr marL="288000" indent="-288000">
              <a:spcAft>
                <a:spcPts val="0"/>
              </a:spcAft>
              <a:buFont typeface="Arial" panose="020B0604020202020204" pitchFamily="34" charset="0"/>
              <a:buChar char="•"/>
              <a:defRPr sz="1700" b="0">
                <a:solidFill>
                  <a:schemeClr val="tx2"/>
                </a:solidFill>
              </a:defRPr>
            </a:lvl3pPr>
            <a:lvl4pPr marL="288000" indent="0">
              <a:spcBef>
                <a:spcPts val="600"/>
              </a:spcBef>
              <a:buNone/>
              <a:defRPr sz="1700" b="0">
                <a:solidFill>
                  <a:schemeClr val="tx2"/>
                </a:solidFill>
              </a:defRPr>
            </a:lvl4pPr>
            <a:lvl5pPr marL="717750" indent="-285750">
              <a:spcBef>
                <a:spcPts val="600"/>
              </a:spcBef>
              <a:buFont typeface="Arial" panose="020B0604020202020204" pitchFamily="34" charset="0"/>
              <a:buChar char="•"/>
              <a:defRPr sz="1700">
                <a:solidFill>
                  <a:schemeClr val="tx2"/>
                </a:solidFill>
              </a:defRPr>
            </a:lvl5pPr>
            <a:lvl6pPr marL="720000" indent="0">
              <a:spcBef>
                <a:spcPts val="600"/>
              </a:spcBef>
              <a:buNone/>
              <a:defRPr sz="1700">
                <a:solidFill>
                  <a:schemeClr val="tx2"/>
                </a:solidFill>
              </a:defRPr>
            </a:lvl6pPr>
            <a:lvl7pPr marL="0" indent="0">
              <a:spcBef>
                <a:spcPts val="600"/>
              </a:spcBef>
              <a:buNone/>
              <a:defRPr sz="1700">
                <a:solidFill>
                  <a:schemeClr val="tx2"/>
                </a:solidFill>
              </a:defRPr>
            </a:lvl7pPr>
            <a:lvl8pPr>
              <a:spcBef>
                <a:spcPts val="600"/>
              </a:spcBef>
              <a:defRPr>
                <a:solidFill>
                  <a:schemeClr val="tx2"/>
                </a:solidFill>
              </a:defRPr>
            </a:lvl8pPr>
            <a:lvl9pPr marL="0" indent="0">
              <a:spcBef>
                <a:spcPts val="600"/>
              </a:spcBef>
              <a:buFont typeface="Arial" panose="020B0604020202020204" pitchFamily="34" charset="0"/>
              <a:buNone/>
              <a:defRPr b="0">
                <a:solidFill>
                  <a:schemeClr val="tx2"/>
                </a:solidFill>
              </a:defRPr>
            </a:lvl9pPr>
          </a:lstStyle>
          <a:p>
            <a:pPr lvl="0"/>
            <a:r>
              <a:rPr lang="en-GB" noProof="0" dirty="0"/>
              <a:t>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7</a:t>
            </a:r>
          </a:p>
          <a:p>
            <a:pPr lvl="7"/>
            <a:r>
              <a:rPr lang="en-GB" noProof="0" dirty="0"/>
              <a:t>8</a:t>
            </a:r>
          </a:p>
          <a:p>
            <a:pPr lvl="8"/>
            <a:r>
              <a:rPr lang="en-GB" noProof="0" dirty="0"/>
              <a:t>9</a:t>
            </a:r>
          </a:p>
        </p:txBody>
      </p:sp>
    </p:spTree>
    <p:extLst>
      <p:ext uri="{BB962C8B-B14F-4D97-AF65-F5344CB8AC3E}">
        <p14:creationId xmlns:p14="http://schemas.microsoft.com/office/powerpoint/2010/main" val="3163224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 Image 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4" name="Date Placeholder 3"/>
          <p:cNvSpPr>
            <a:spLocks noGrp="1"/>
          </p:cNvSpPr>
          <p:nvPr>
            <p:ph type="dt" sz="half" idx="10"/>
          </p:nvPr>
        </p:nvSpPr>
        <p:spPr/>
        <p:txBody>
          <a:bodyPr/>
          <a:lstStyle/>
          <a:p>
            <a:fld id="{3C528547-B741-4F21-A9A4-C6E5F3F23F1E}" type="datetimeFigureOut">
              <a:rPr lang="en-GB" noProof="0" smtClean="0"/>
              <a:t>27/06/2019</a:t>
            </a:fld>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6" name="Slide Number Placeholder 5"/>
          <p:cNvSpPr>
            <a:spLocks noGrp="1"/>
          </p:cNvSpPr>
          <p:nvPr>
            <p:ph type="sldNum" sz="quarter" idx="12"/>
          </p:nvPr>
        </p:nvSpPr>
        <p:spPr/>
        <p:txBody>
          <a:bodyPr/>
          <a:lstStyle/>
          <a:p>
            <a:fld id="{1199EC8A-EE7C-4347-ABEE-715CD1553C2A}" type="slidenum">
              <a:rPr lang="en-GB" noProof="0" smtClean="0"/>
              <a:t>‹#›</a:t>
            </a:fld>
            <a:endParaRPr lang="en-GB" noProof="0" dirty="0"/>
          </a:p>
        </p:txBody>
      </p:sp>
      <p:sp>
        <p:nvSpPr>
          <p:cNvPr id="10" name="Picture Placeholder 9"/>
          <p:cNvSpPr>
            <a:spLocks noGrp="1"/>
          </p:cNvSpPr>
          <p:nvPr>
            <p:ph type="pic" sz="quarter" idx="17"/>
          </p:nvPr>
        </p:nvSpPr>
        <p:spPr>
          <a:xfrm>
            <a:off x="0" y="1791204"/>
            <a:ext cx="6384471" cy="4058434"/>
          </a:xfrm>
          <a:solidFill>
            <a:schemeClr val="bg1">
              <a:lumMod val="75000"/>
            </a:schemeClr>
          </a:solidFill>
        </p:spPr>
        <p:txBody>
          <a:bodyPr/>
          <a:lstStyle>
            <a:lvl1pPr>
              <a:defRPr sz="1400">
                <a:solidFill>
                  <a:schemeClr val="bg1"/>
                </a:solidFill>
              </a:defRPr>
            </a:lvl1pPr>
          </a:lstStyle>
          <a:p>
            <a:r>
              <a:rPr lang="en-US" noProof="0"/>
              <a:t>Click icon to add picture</a:t>
            </a:r>
            <a:endParaRPr lang="en-GB" noProof="0" dirty="0"/>
          </a:p>
        </p:txBody>
      </p:sp>
      <p:sp>
        <p:nvSpPr>
          <p:cNvPr id="11" name="Text Placeholder 9"/>
          <p:cNvSpPr>
            <a:spLocks noGrp="1"/>
          </p:cNvSpPr>
          <p:nvPr>
            <p:ph type="body" sz="quarter" idx="20" hasCustomPrompt="1"/>
          </p:nvPr>
        </p:nvSpPr>
        <p:spPr>
          <a:xfrm>
            <a:off x="6857999" y="1692067"/>
            <a:ext cx="4644638" cy="4467804"/>
          </a:xfrm>
        </p:spPr>
        <p:txBody>
          <a:bodyPr/>
          <a:lstStyle>
            <a:lvl1pPr>
              <a:spcBef>
                <a:spcPts val="600"/>
              </a:spcBef>
              <a:spcAft>
                <a:spcPts val="0"/>
              </a:spcAft>
              <a:defRPr sz="1700" b="1">
                <a:solidFill>
                  <a:schemeClr val="accent1"/>
                </a:solidFill>
              </a:defRPr>
            </a:lvl1pPr>
            <a:lvl2pPr>
              <a:spcAft>
                <a:spcPts val="0"/>
              </a:spcAft>
              <a:defRPr sz="1700" b="0">
                <a:solidFill>
                  <a:schemeClr val="tx2"/>
                </a:solidFill>
              </a:defRPr>
            </a:lvl2pPr>
            <a:lvl3pPr marL="288000" indent="-288000">
              <a:spcAft>
                <a:spcPts val="0"/>
              </a:spcAft>
              <a:buFont typeface="Arial" panose="020B0604020202020204" pitchFamily="34" charset="0"/>
              <a:buChar char="•"/>
              <a:defRPr sz="1700" b="0">
                <a:solidFill>
                  <a:schemeClr val="tx2"/>
                </a:solidFill>
              </a:defRPr>
            </a:lvl3pPr>
            <a:lvl4pPr marL="288000" indent="0">
              <a:spcBef>
                <a:spcPts val="600"/>
              </a:spcBef>
              <a:buNone/>
              <a:defRPr sz="1700" b="0">
                <a:solidFill>
                  <a:schemeClr val="tx2"/>
                </a:solidFill>
              </a:defRPr>
            </a:lvl4pPr>
            <a:lvl5pPr marL="717750" indent="-285750">
              <a:spcBef>
                <a:spcPts val="600"/>
              </a:spcBef>
              <a:buFont typeface="Arial" panose="020B0604020202020204" pitchFamily="34" charset="0"/>
              <a:buChar char="•"/>
              <a:defRPr sz="1700">
                <a:solidFill>
                  <a:schemeClr val="tx2"/>
                </a:solidFill>
              </a:defRPr>
            </a:lvl5pPr>
            <a:lvl6pPr marL="720000" indent="0">
              <a:spcBef>
                <a:spcPts val="600"/>
              </a:spcBef>
              <a:buNone/>
              <a:defRPr sz="1700">
                <a:solidFill>
                  <a:schemeClr val="tx2"/>
                </a:solidFill>
              </a:defRPr>
            </a:lvl6pPr>
            <a:lvl7pPr marL="0" indent="0">
              <a:spcBef>
                <a:spcPts val="600"/>
              </a:spcBef>
              <a:buNone/>
              <a:defRPr sz="1700">
                <a:solidFill>
                  <a:schemeClr val="tx2"/>
                </a:solidFill>
              </a:defRPr>
            </a:lvl7pPr>
            <a:lvl8pPr>
              <a:spcBef>
                <a:spcPts val="600"/>
              </a:spcBef>
              <a:defRPr>
                <a:solidFill>
                  <a:schemeClr val="tx2"/>
                </a:solidFill>
              </a:defRPr>
            </a:lvl8pPr>
            <a:lvl9pPr marL="0" indent="0">
              <a:spcBef>
                <a:spcPts val="600"/>
              </a:spcBef>
              <a:buFont typeface="Arial" panose="020B0604020202020204" pitchFamily="34" charset="0"/>
              <a:buNone/>
              <a:defRPr b="0">
                <a:solidFill>
                  <a:schemeClr val="tx2"/>
                </a:solidFill>
              </a:defRPr>
            </a:lvl9pPr>
          </a:lstStyle>
          <a:p>
            <a:pPr lvl="0"/>
            <a:r>
              <a:rPr lang="en-GB" noProof="0" dirty="0"/>
              <a:t>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7</a:t>
            </a:r>
          </a:p>
          <a:p>
            <a:pPr lvl="7"/>
            <a:r>
              <a:rPr lang="en-GB" noProof="0" dirty="0"/>
              <a:t>8</a:t>
            </a:r>
          </a:p>
          <a:p>
            <a:pPr lvl="8"/>
            <a:r>
              <a:rPr lang="en-GB" noProof="0" dirty="0"/>
              <a:t>9</a:t>
            </a:r>
          </a:p>
        </p:txBody>
      </p:sp>
    </p:spTree>
    <p:extLst>
      <p:ext uri="{BB962C8B-B14F-4D97-AF65-F5344CB8AC3E}">
        <p14:creationId xmlns:p14="http://schemas.microsoft.com/office/powerpoint/2010/main" val="4064760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 Image B">
    <p:spTree>
      <p:nvGrpSpPr>
        <p:cNvPr id="1" name=""/>
        <p:cNvGrpSpPr/>
        <p:nvPr/>
      </p:nvGrpSpPr>
      <p:grpSpPr>
        <a:xfrm>
          <a:off x="0" y="0"/>
          <a:ext cx="0" cy="0"/>
          <a:chOff x="0" y="0"/>
          <a:chExt cx="0" cy="0"/>
        </a:xfrm>
      </p:grpSpPr>
      <p:sp>
        <p:nvSpPr>
          <p:cNvPr id="9" name="Rectangle 8"/>
          <p:cNvSpPr/>
          <p:nvPr userDrawn="1"/>
        </p:nvSpPr>
        <p:spPr>
          <a:xfrm>
            <a:off x="7718204" y="0"/>
            <a:ext cx="413196"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p:cNvSpPr>
            <a:spLocks noGrp="1"/>
          </p:cNvSpPr>
          <p:nvPr>
            <p:ph type="title"/>
          </p:nvPr>
        </p:nvSpPr>
        <p:spPr>
          <a:xfrm>
            <a:off x="606751" y="418744"/>
            <a:ext cx="7181979" cy="745828"/>
          </a:xfrm>
        </p:spPr>
        <p:txBody>
          <a:bodyPr/>
          <a:lstStyle/>
          <a:p>
            <a:r>
              <a:rPr lang="en-US" noProof="0"/>
              <a:t>Click to edit Master title style</a:t>
            </a:r>
            <a:endParaRPr lang="en-GB" noProof="0" dirty="0"/>
          </a:p>
        </p:txBody>
      </p:sp>
      <p:sp>
        <p:nvSpPr>
          <p:cNvPr id="4" name="Date Placeholder 3"/>
          <p:cNvSpPr>
            <a:spLocks noGrp="1"/>
          </p:cNvSpPr>
          <p:nvPr>
            <p:ph type="dt" sz="half" idx="10"/>
          </p:nvPr>
        </p:nvSpPr>
        <p:spPr/>
        <p:txBody>
          <a:bodyPr/>
          <a:lstStyle/>
          <a:p>
            <a:fld id="{3C528547-B741-4F21-A9A4-C6E5F3F23F1E}" type="datetimeFigureOut">
              <a:rPr lang="en-GB" noProof="0" smtClean="0"/>
              <a:t>27/06/2019</a:t>
            </a:fld>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6" name="Slide Number Placeholder 5"/>
          <p:cNvSpPr>
            <a:spLocks noGrp="1"/>
          </p:cNvSpPr>
          <p:nvPr>
            <p:ph type="sldNum" sz="quarter" idx="12"/>
          </p:nvPr>
        </p:nvSpPr>
        <p:spPr/>
        <p:txBody>
          <a:bodyPr/>
          <a:lstStyle/>
          <a:p>
            <a:fld id="{1199EC8A-EE7C-4347-ABEE-715CD1553C2A}" type="slidenum">
              <a:rPr lang="en-GB" noProof="0" smtClean="0"/>
              <a:t>‹#›</a:t>
            </a:fld>
            <a:endParaRPr lang="en-GB" noProof="0" dirty="0"/>
          </a:p>
        </p:txBody>
      </p:sp>
      <p:sp>
        <p:nvSpPr>
          <p:cNvPr id="10" name="Picture Placeholder 9"/>
          <p:cNvSpPr>
            <a:spLocks noGrp="1"/>
          </p:cNvSpPr>
          <p:nvPr>
            <p:ph type="pic" sz="quarter" idx="17"/>
          </p:nvPr>
        </p:nvSpPr>
        <p:spPr>
          <a:xfrm>
            <a:off x="8153401" y="0"/>
            <a:ext cx="4038599" cy="6858000"/>
          </a:xfrm>
          <a:solidFill>
            <a:schemeClr val="bg1">
              <a:lumMod val="75000"/>
            </a:schemeClr>
          </a:solidFill>
        </p:spPr>
        <p:txBody>
          <a:bodyPr/>
          <a:lstStyle>
            <a:lvl1pPr>
              <a:defRPr sz="1400">
                <a:solidFill>
                  <a:schemeClr val="bg1"/>
                </a:solidFill>
              </a:defRPr>
            </a:lvl1pPr>
          </a:lstStyle>
          <a:p>
            <a:r>
              <a:rPr lang="en-US" noProof="0"/>
              <a:t>Click icon to add picture</a:t>
            </a:r>
            <a:endParaRPr lang="en-GB" noProof="0" dirty="0"/>
          </a:p>
        </p:txBody>
      </p:sp>
      <p:sp>
        <p:nvSpPr>
          <p:cNvPr id="13" name="Text Placeholder 9"/>
          <p:cNvSpPr>
            <a:spLocks noGrp="1"/>
          </p:cNvSpPr>
          <p:nvPr>
            <p:ph type="body" sz="quarter" idx="20" hasCustomPrompt="1"/>
          </p:nvPr>
        </p:nvSpPr>
        <p:spPr>
          <a:xfrm>
            <a:off x="606752" y="1692067"/>
            <a:ext cx="7181978" cy="4467804"/>
          </a:xfrm>
        </p:spPr>
        <p:txBody>
          <a:bodyPr/>
          <a:lstStyle>
            <a:lvl1pPr>
              <a:spcBef>
                <a:spcPts val="600"/>
              </a:spcBef>
              <a:spcAft>
                <a:spcPts val="0"/>
              </a:spcAft>
              <a:defRPr sz="1700" b="1">
                <a:solidFill>
                  <a:schemeClr val="accent1"/>
                </a:solidFill>
              </a:defRPr>
            </a:lvl1pPr>
            <a:lvl2pPr>
              <a:spcAft>
                <a:spcPts val="0"/>
              </a:spcAft>
              <a:defRPr sz="1700" b="0">
                <a:solidFill>
                  <a:schemeClr val="tx2"/>
                </a:solidFill>
              </a:defRPr>
            </a:lvl2pPr>
            <a:lvl3pPr marL="288000" indent="-288000">
              <a:spcAft>
                <a:spcPts val="0"/>
              </a:spcAft>
              <a:buFont typeface="Arial" panose="020B0604020202020204" pitchFamily="34" charset="0"/>
              <a:buChar char="•"/>
              <a:defRPr sz="1700" b="0">
                <a:solidFill>
                  <a:schemeClr val="tx2"/>
                </a:solidFill>
              </a:defRPr>
            </a:lvl3pPr>
            <a:lvl4pPr marL="288000" indent="0">
              <a:spcBef>
                <a:spcPts val="600"/>
              </a:spcBef>
              <a:buNone/>
              <a:defRPr sz="1700" b="0">
                <a:solidFill>
                  <a:schemeClr val="tx2"/>
                </a:solidFill>
              </a:defRPr>
            </a:lvl4pPr>
            <a:lvl5pPr marL="717750" indent="-285750">
              <a:spcBef>
                <a:spcPts val="600"/>
              </a:spcBef>
              <a:buFont typeface="Arial" panose="020B0604020202020204" pitchFamily="34" charset="0"/>
              <a:buChar char="•"/>
              <a:defRPr sz="1700">
                <a:solidFill>
                  <a:schemeClr val="tx2"/>
                </a:solidFill>
              </a:defRPr>
            </a:lvl5pPr>
            <a:lvl6pPr marL="720000" indent="0">
              <a:spcBef>
                <a:spcPts val="600"/>
              </a:spcBef>
              <a:buNone/>
              <a:defRPr sz="1700">
                <a:solidFill>
                  <a:schemeClr val="tx2"/>
                </a:solidFill>
              </a:defRPr>
            </a:lvl6pPr>
            <a:lvl7pPr marL="0" indent="0">
              <a:spcBef>
                <a:spcPts val="600"/>
              </a:spcBef>
              <a:buNone/>
              <a:defRPr sz="1700">
                <a:solidFill>
                  <a:schemeClr val="tx2"/>
                </a:solidFill>
              </a:defRPr>
            </a:lvl7pPr>
            <a:lvl8pPr>
              <a:spcBef>
                <a:spcPts val="600"/>
              </a:spcBef>
              <a:defRPr>
                <a:solidFill>
                  <a:schemeClr val="tx2"/>
                </a:solidFill>
              </a:defRPr>
            </a:lvl8pPr>
            <a:lvl9pPr marL="0" indent="0">
              <a:spcBef>
                <a:spcPts val="600"/>
              </a:spcBef>
              <a:buFont typeface="Arial" panose="020B0604020202020204" pitchFamily="34" charset="0"/>
              <a:buNone/>
              <a:defRPr b="0">
                <a:solidFill>
                  <a:schemeClr val="tx2"/>
                </a:solidFill>
              </a:defRPr>
            </a:lvl9pPr>
          </a:lstStyle>
          <a:p>
            <a:pPr lvl="0"/>
            <a:r>
              <a:rPr lang="en-GB" noProof="0" dirty="0"/>
              <a:t>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7</a:t>
            </a:r>
          </a:p>
          <a:p>
            <a:pPr lvl="7"/>
            <a:r>
              <a:rPr lang="en-GB" noProof="0" dirty="0"/>
              <a:t>8</a:t>
            </a:r>
          </a:p>
          <a:p>
            <a:pPr lvl="8"/>
            <a:r>
              <a:rPr lang="en-GB" noProof="0" dirty="0"/>
              <a:t>9</a:t>
            </a:r>
          </a:p>
        </p:txBody>
      </p:sp>
    </p:spTree>
    <p:extLst>
      <p:ext uri="{BB962C8B-B14F-4D97-AF65-F5344CB8AC3E}">
        <p14:creationId xmlns:p14="http://schemas.microsoft.com/office/powerpoint/2010/main" val="2281797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 Image C">
    <p:spTree>
      <p:nvGrpSpPr>
        <p:cNvPr id="1" name=""/>
        <p:cNvGrpSpPr/>
        <p:nvPr/>
      </p:nvGrpSpPr>
      <p:grpSpPr>
        <a:xfrm>
          <a:off x="0" y="0"/>
          <a:ext cx="0" cy="0"/>
          <a:chOff x="0" y="0"/>
          <a:chExt cx="0" cy="0"/>
        </a:xfrm>
      </p:grpSpPr>
      <p:sp>
        <p:nvSpPr>
          <p:cNvPr id="7" name="Rectangle 6"/>
          <p:cNvSpPr/>
          <p:nvPr userDrawn="1"/>
        </p:nvSpPr>
        <p:spPr>
          <a:xfrm>
            <a:off x="4038599" y="0"/>
            <a:ext cx="413196"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p:cNvSpPr>
            <a:spLocks noGrp="1"/>
          </p:cNvSpPr>
          <p:nvPr>
            <p:ph type="title"/>
          </p:nvPr>
        </p:nvSpPr>
        <p:spPr>
          <a:xfrm>
            <a:off x="4345994" y="418744"/>
            <a:ext cx="7181979" cy="745828"/>
          </a:xfrm>
        </p:spPr>
        <p:txBody>
          <a:bodyPr/>
          <a:lstStyle/>
          <a:p>
            <a:r>
              <a:rPr lang="en-US" noProof="0"/>
              <a:t>Click to edit Master title style</a:t>
            </a:r>
            <a:endParaRPr lang="en-GB" noProof="0" dirty="0"/>
          </a:p>
        </p:txBody>
      </p:sp>
      <p:sp>
        <p:nvSpPr>
          <p:cNvPr id="4" name="Date Placeholder 3"/>
          <p:cNvSpPr>
            <a:spLocks noGrp="1"/>
          </p:cNvSpPr>
          <p:nvPr>
            <p:ph type="dt" sz="half" idx="10"/>
          </p:nvPr>
        </p:nvSpPr>
        <p:spPr/>
        <p:txBody>
          <a:bodyPr/>
          <a:lstStyle/>
          <a:p>
            <a:fld id="{3C528547-B741-4F21-A9A4-C6E5F3F23F1E}" type="datetimeFigureOut">
              <a:rPr lang="en-GB" noProof="0" smtClean="0"/>
              <a:t>27/06/2019</a:t>
            </a:fld>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6" name="Slide Number Placeholder 5"/>
          <p:cNvSpPr>
            <a:spLocks noGrp="1"/>
          </p:cNvSpPr>
          <p:nvPr>
            <p:ph type="sldNum" sz="quarter" idx="12"/>
          </p:nvPr>
        </p:nvSpPr>
        <p:spPr/>
        <p:txBody>
          <a:bodyPr/>
          <a:lstStyle/>
          <a:p>
            <a:fld id="{1199EC8A-EE7C-4347-ABEE-715CD1553C2A}" type="slidenum">
              <a:rPr lang="en-GB" noProof="0" smtClean="0"/>
              <a:t>‹#›</a:t>
            </a:fld>
            <a:endParaRPr lang="en-GB" noProof="0" dirty="0"/>
          </a:p>
        </p:txBody>
      </p:sp>
      <p:sp>
        <p:nvSpPr>
          <p:cNvPr id="10" name="Picture Placeholder 9"/>
          <p:cNvSpPr>
            <a:spLocks noGrp="1"/>
          </p:cNvSpPr>
          <p:nvPr>
            <p:ph type="pic" sz="quarter" idx="17"/>
          </p:nvPr>
        </p:nvSpPr>
        <p:spPr>
          <a:xfrm>
            <a:off x="0" y="0"/>
            <a:ext cx="4038599" cy="6858000"/>
          </a:xfrm>
          <a:solidFill>
            <a:schemeClr val="bg1">
              <a:lumMod val="75000"/>
            </a:schemeClr>
          </a:solidFill>
        </p:spPr>
        <p:txBody>
          <a:bodyPr/>
          <a:lstStyle>
            <a:lvl1pPr>
              <a:defRPr sz="1400">
                <a:solidFill>
                  <a:schemeClr val="bg1"/>
                </a:solidFill>
              </a:defRPr>
            </a:lvl1pPr>
          </a:lstStyle>
          <a:p>
            <a:r>
              <a:rPr lang="en-US" noProof="0"/>
              <a:t>Click icon to add picture</a:t>
            </a:r>
            <a:endParaRPr lang="en-GB" noProof="0" dirty="0"/>
          </a:p>
        </p:txBody>
      </p:sp>
      <p:sp>
        <p:nvSpPr>
          <p:cNvPr id="13" name="Text Placeholder 9"/>
          <p:cNvSpPr>
            <a:spLocks noGrp="1"/>
          </p:cNvSpPr>
          <p:nvPr>
            <p:ph type="body" sz="quarter" idx="20" hasCustomPrompt="1"/>
          </p:nvPr>
        </p:nvSpPr>
        <p:spPr>
          <a:xfrm>
            <a:off x="4355024" y="1692067"/>
            <a:ext cx="7147613" cy="4467804"/>
          </a:xfrm>
        </p:spPr>
        <p:txBody>
          <a:bodyPr/>
          <a:lstStyle>
            <a:lvl1pPr>
              <a:spcBef>
                <a:spcPts val="600"/>
              </a:spcBef>
              <a:spcAft>
                <a:spcPts val="0"/>
              </a:spcAft>
              <a:defRPr sz="1700" b="1">
                <a:solidFill>
                  <a:schemeClr val="accent1"/>
                </a:solidFill>
              </a:defRPr>
            </a:lvl1pPr>
            <a:lvl2pPr>
              <a:spcAft>
                <a:spcPts val="0"/>
              </a:spcAft>
              <a:defRPr sz="1700" b="0">
                <a:solidFill>
                  <a:schemeClr val="tx2"/>
                </a:solidFill>
              </a:defRPr>
            </a:lvl2pPr>
            <a:lvl3pPr marL="288000" indent="-288000">
              <a:spcAft>
                <a:spcPts val="0"/>
              </a:spcAft>
              <a:buFont typeface="Arial" panose="020B0604020202020204" pitchFamily="34" charset="0"/>
              <a:buChar char="•"/>
              <a:defRPr sz="1700" b="0">
                <a:solidFill>
                  <a:schemeClr val="tx2"/>
                </a:solidFill>
              </a:defRPr>
            </a:lvl3pPr>
            <a:lvl4pPr marL="288000" indent="0">
              <a:spcBef>
                <a:spcPts val="600"/>
              </a:spcBef>
              <a:buNone/>
              <a:defRPr sz="1700" b="0">
                <a:solidFill>
                  <a:schemeClr val="tx2"/>
                </a:solidFill>
              </a:defRPr>
            </a:lvl4pPr>
            <a:lvl5pPr marL="717750" indent="-285750">
              <a:spcBef>
                <a:spcPts val="600"/>
              </a:spcBef>
              <a:buFont typeface="Arial" panose="020B0604020202020204" pitchFamily="34" charset="0"/>
              <a:buChar char="•"/>
              <a:defRPr sz="1700">
                <a:solidFill>
                  <a:schemeClr val="tx2"/>
                </a:solidFill>
              </a:defRPr>
            </a:lvl5pPr>
            <a:lvl6pPr marL="720000" indent="0">
              <a:spcBef>
                <a:spcPts val="600"/>
              </a:spcBef>
              <a:buNone/>
              <a:defRPr sz="1700">
                <a:solidFill>
                  <a:schemeClr val="tx2"/>
                </a:solidFill>
              </a:defRPr>
            </a:lvl6pPr>
            <a:lvl7pPr marL="0" indent="0">
              <a:spcBef>
                <a:spcPts val="600"/>
              </a:spcBef>
              <a:buNone/>
              <a:defRPr sz="1700">
                <a:solidFill>
                  <a:schemeClr val="tx2"/>
                </a:solidFill>
              </a:defRPr>
            </a:lvl7pPr>
            <a:lvl8pPr>
              <a:spcBef>
                <a:spcPts val="600"/>
              </a:spcBef>
              <a:defRPr>
                <a:solidFill>
                  <a:schemeClr val="tx2"/>
                </a:solidFill>
              </a:defRPr>
            </a:lvl8pPr>
            <a:lvl9pPr marL="0" indent="0">
              <a:spcBef>
                <a:spcPts val="600"/>
              </a:spcBef>
              <a:buFont typeface="Arial" panose="020B0604020202020204" pitchFamily="34" charset="0"/>
              <a:buNone/>
              <a:defRPr b="0">
                <a:solidFill>
                  <a:schemeClr val="tx2"/>
                </a:solidFill>
              </a:defRPr>
            </a:lvl9pPr>
          </a:lstStyle>
          <a:p>
            <a:pPr lvl="0"/>
            <a:r>
              <a:rPr lang="en-GB" noProof="0" dirty="0"/>
              <a:t>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7</a:t>
            </a:r>
          </a:p>
          <a:p>
            <a:pPr lvl="7"/>
            <a:r>
              <a:rPr lang="en-GB" noProof="0" dirty="0"/>
              <a:t>8</a:t>
            </a:r>
          </a:p>
          <a:p>
            <a:pPr lvl="8"/>
            <a:r>
              <a:rPr lang="en-GB" noProof="0" dirty="0"/>
              <a:t>9</a:t>
            </a:r>
          </a:p>
        </p:txBody>
      </p:sp>
    </p:spTree>
    <p:extLst>
      <p:ext uri="{BB962C8B-B14F-4D97-AF65-F5344CB8AC3E}">
        <p14:creationId xmlns:p14="http://schemas.microsoft.com/office/powerpoint/2010/main" val="3762722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4" name="Freeform 53"/>
          <p:cNvSpPr/>
          <p:nvPr userDrawn="1"/>
        </p:nvSpPr>
        <p:spPr>
          <a:xfrm>
            <a:off x="-2" y="0"/>
            <a:ext cx="2098800" cy="6159260"/>
          </a:xfrm>
          <a:custGeom>
            <a:avLst/>
            <a:gdLst>
              <a:gd name="connsiteX0" fmla="*/ 0 w 2078440"/>
              <a:gd name="connsiteY0" fmla="*/ 0 h 5790236"/>
              <a:gd name="connsiteX1" fmla="*/ 1815399 w 2078440"/>
              <a:gd name="connsiteY1" fmla="*/ 0 h 5790236"/>
              <a:gd name="connsiteX2" fmla="*/ 2078440 w 2078440"/>
              <a:gd name="connsiteY2" fmla="*/ 1021480 h 5790236"/>
              <a:gd name="connsiteX3" fmla="*/ 0 w 2078440"/>
              <a:gd name="connsiteY3" fmla="*/ 5790236 h 5790236"/>
              <a:gd name="connsiteX4" fmla="*/ 0 w 2078440"/>
              <a:gd name="connsiteY4" fmla="*/ 0 h 5790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8440" h="5790236">
                <a:moveTo>
                  <a:pt x="0" y="0"/>
                </a:moveTo>
                <a:lnTo>
                  <a:pt x="1815399" y="0"/>
                </a:lnTo>
                <a:lnTo>
                  <a:pt x="2078440" y="1021480"/>
                </a:lnTo>
                <a:lnTo>
                  <a:pt x="0" y="5790236"/>
                </a:lnTo>
                <a:lnTo>
                  <a:pt x="0" y="0"/>
                </a:lnTo>
                <a:close/>
              </a:path>
            </a:pathLst>
          </a:custGeom>
          <a:solidFill>
            <a:srgbClr val="016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8" name="Freeform 57"/>
          <p:cNvSpPr/>
          <p:nvPr userDrawn="1"/>
        </p:nvSpPr>
        <p:spPr>
          <a:xfrm>
            <a:off x="-1" y="1061048"/>
            <a:ext cx="3600000" cy="5796951"/>
          </a:xfrm>
          <a:custGeom>
            <a:avLst/>
            <a:gdLst>
              <a:gd name="connsiteX0" fmla="*/ 2078440 w 3581401"/>
              <a:gd name="connsiteY0" fmla="*/ 0 h 5836520"/>
              <a:gd name="connsiteX1" fmla="*/ 3581401 w 3581401"/>
              <a:gd name="connsiteY1" fmla="*/ 5836520 h 5836520"/>
              <a:gd name="connsiteX2" fmla="*/ 0 w 3581401"/>
              <a:gd name="connsiteY2" fmla="*/ 5836520 h 5836520"/>
              <a:gd name="connsiteX3" fmla="*/ 0 w 3581401"/>
              <a:gd name="connsiteY3" fmla="*/ 4768756 h 5836520"/>
              <a:gd name="connsiteX4" fmla="*/ 2078440 w 3581401"/>
              <a:gd name="connsiteY4" fmla="*/ 0 h 5836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401" h="5836520">
                <a:moveTo>
                  <a:pt x="2078440" y="0"/>
                </a:moveTo>
                <a:lnTo>
                  <a:pt x="3581401" y="5836520"/>
                </a:lnTo>
                <a:lnTo>
                  <a:pt x="0" y="5836520"/>
                </a:lnTo>
                <a:lnTo>
                  <a:pt x="0" y="4768756"/>
                </a:lnTo>
                <a:lnTo>
                  <a:pt x="207844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Parallelogram 6"/>
          <p:cNvSpPr/>
          <p:nvPr userDrawn="1"/>
        </p:nvSpPr>
        <p:spPr>
          <a:xfrm flipV="1">
            <a:off x="1777042" y="-1"/>
            <a:ext cx="2495863" cy="6858000"/>
          </a:xfrm>
          <a:prstGeom prst="parallelogram">
            <a:avLst>
              <a:gd name="adj" fmla="val 715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p:cNvSpPr>
            <a:spLocks noGrp="1"/>
          </p:cNvSpPr>
          <p:nvPr>
            <p:ph type="title"/>
          </p:nvPr>
        </p:nvSpPr>
        <p:spPr>
          <a:xfrm>
            <a:off x="3715657" y="418744"/>
            <a:ext cx="7786982" cy="745828"/>
          </a:xfrm>
        </p:spPr>
        <p:txBody>
          <a:bodyPr/>
          <a:lstStyle>
            <a:lvl1pPr>
              <a:defRPr>
                <a:solidFill>
                  <a:schemeClr val="accent1"/>
                </a:solidFill>
              </a:defRPr>
            </a:lvl1pPr>
          </a:lstStyle>
          <a:p>
            <a:r>
              <a:rPr lang="en-US" noProof="0"/>
              <a:t>Click to edit Master title style</a:t>
            </a:r>
            <a:endParaRPr lang="en-GB" noProof="0" dirty="0"/>
          </a:p>
        </p:txBody>
      </p:sp>
      <p:sp>
        <p:nvSpPr>
          <p:cNvPr id="4" name="Date Placeholder 3"/>
          <p:cNvSpPr>
            <a:spLocks noGrp="1"/>
          </p:cNvSpPr>
          <p:nvPr>
            <p:ph type="dt" sz="half" idx="10"/>
          </p:nvPr>
        </p:nvSpPr>
        <p:spPr/>
        <p:txBody>
          <a:bodyPr/>
          <a:lstStyle/>
          <a:p>
            <a:fld id="{3C528547-B741-4F21-A9A4-C6E5F3F23F1E}" type="datetimeFigureOut">
              <a:rPr lang="en-GB" noProof="0" smtClean="0"/>
              <a:t>27/06/2019</a:t>
            </a:fld>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6" name="Slide Number Placeholder 5"/>
          <p:cNvSpPr>
            <a:spLocks noGrp="1"/>
          </p:cNvSpPr>
          <p:nvPr>
            <p:ph type="sldNum" sz="quarter" idx="12"/>
          </p:nvPr>
        </p:nvSpPr>
        <p:spPr/>
        <p:txBody>
          <a:bodyPr/>
          <a:lstStyle/>
          <a:p>
            <a:fld id="{1199EC8A-EE7C-4347-ABEE-715CD1553C2A}" type="slidenum">
              <a:rPr lang="en-GB" noProof="0" smtClean="0"/>
              <a:t>‹#›</a:t>
            </a:fld>
            <a:endParaRPr lang="en-GB" noProof="0" dirty="0"/>
          </a:p>
        </p:txBody>
      </p:sp>
      <p:sp>
        <p:nvSpPr>
          <p:cNvPr id="62" name="Table Placeholder 61"/>
          <p:cNvSpPr>
            <a:spLocks noGrp="1"/>
          </p:cNvSpPr>
          <p:nvPr>
            <p:ph type="tbl" sz="quarter" idx="13"/>
          </p:nvPr>
        </p:nvSpPr>
        <p:spPr>
          <a:xfrm>
            <a:off x="3715657" y="1828800"/>
            <a:ext cx="7787368" cy="4137025"/>
          </a:xfrm>
        </p:spPr>
        <p:txBody>
          <a:bodyPr/>
          <a:lstStyle/>
          <a:p>
            <a:r>
              <a:rPr lang="en-US" noProof="0"/>
              <a:t>Click icon to add table</a:t>
            </a:r>
            <a:endParaRPr lang="en-GB" noProof="0" dirty="0"/>
          </a:p>
        </p:txBody>
      </p:sp>
    </p:spTree>
    <p:extLst>
      <p:ext uri="{BB962C8B-B14F-4D97-AF65-F5344CB8AC3E}">
        <p14:creationId xmlns:p14="http://schemas.microsoft.com/office/powerpoint/2010/main" val="21590724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 Image D">
    <p:spTree>
      <p:nvGrpSpPr>
        <p:cNvPr id="1" name=""/>
        <p:cNvGrpSpPr/>
        <p:nvPr/>
      </p:nvGrpSpPr>
      <p:grpSpPr>
        <a:xfrm>
          <a:off x="0" y="0"/>
          <a:ext cx="0" cy="0"/>
          <a:chOff x="0" y="0"/>
          <a:chExt cx="0" cy="0"/>
        </a:xfrm>
      </p:grpSpPr>
      <p:sp>
        <p:nvSpPr>
          <p:cNvPr id="21" name="Rectangle 20"/>
          <p:cNvSpPr/>
          <p:nvPr userDrawn="1"/>
        </p:nvSpPr>
        <p:spPr>
          <a:xfrm>
            <a:off x="0" y="4347148"/>
            <a:ext cx="4038598" cy="25108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Rectangle 6"/>
          <p:cNvSpPr/>
          <p:nvPr userDrawn="1"/>
        </p:nvSpPr>
        <p:spPr>
          <a:xfrm>
            <a:off x="4038599" y="0"/>
            <a:ext cx="413196"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p:cNvSpPr>
            <a:spLocks noGrp="1"/>
          </p:cNvSpPr>
          <p:nvPr>
            <p:ph type="title"/>
          </p:nvPr>
        </p:nvSpPr>
        <p:spPr>
          <a:xfrm>
            <a:off x="4345994" y="418744"/>
            <a:ext cx="7181979" cy="745828"/>
          </a:xfrm>
        </p:spPr>
        <p:txBody>
          <a:bodyPr/>
          <a:lstStyle/>
          <a:p>
            <a:r>
              <a:rPr lang="en-US" noProof="0"/>
              <a:t>Click to edit Master title style</a:t>
            </a:r>
            <a:endParaRPr lang="en-GB" noProof="0" dirty="0"/>
          </a:p>
        </p:txBody>
      </p:sp>
      <p:sp>
        <p:nvSpPr>
          <p:cNvPr id="10" name="Picture Placeholder 9"/>
          <p:cNvSpPr>
            <a:spLocks noGrp="1"/>
          </p:cNvSpPr>
          <p:nvPr>
            <p:ph type="pic" sz="quarter" idx="17"/>
          </p:nvPr>
        </p:nvSpPr>
        <p:spPr>
          <a:xfrm>
            <a:off x="0" y="0"/>
            <a:ext cx="4038599" cy="4347148"/>
          </a:xfrm>
          <a:solidFill>
            <a:schemeClr val="bg1">
              <a:lumMod val="75000"/>
            </a:schemeClr>
          </a:solidFill>
        </p:spPr>
        <p:txBody>
          <a:bodyPr/>
          <a:lstStyle>
            <a:lvl1pPr>
              <a:defRPr sz="1400">
                <a:solidFill>
                  <a:schemeClr val="bg1"/>
                </a:solidFill>
              </a:defRPr>
            </a:lvl1pPr>
          </a:lstStyle>
          <a:p>
            <a:r>
              <a:rPr lang="en-US" noProof="0"/>
              <a:t>Click icon to add picture</a:t>
            </a:r>
            <a:endParaRPr lang="en-GB" noProof="0" dirty="0"/>
          </a:p>
        </p:txBody>
      </p:sp>
      <p:sp>
        <p:nvSpPr>
          <p:cNvPr id="22" name="Text Placeholder 20"/>
          <p:cNvSpPr>
            <a:spLocks noGrp="1"/>
          </p:cNvSpPr>
          <p:nvPr>
            <p:ph type="body" sz="quarter" idx="14" hasCustomPrompt="1"/>
          </p:nvPr>
        </p:nvSpPr>
        <p:spPr>
          <a:xfrm>
            <a:off x="455513" y="4347147"/>
            <a:ext cx="3319782" cy="2510853"/>
          </a:xfrm>
        </p:spPr>
        <p:txBody>
          <a:bodyPr anchor="ctr" anchorCtr="0"/>
          <a:lstStyle>
            <a:lvl1pPr>
              <a:spcBef>
                <a:spcPts val="1800"/>
              </a:spcBef>
              <a:spcAft>
                <a:spcPts val="0"/>
              </a:spcAft>
              <a:defRPr sz="1650" b="0">
                <a:solidFill>
                  <a:schemeClr val="bg1"/>
                </a:solidFill>
              </a:defRPr>
            </a:lvl1pPr>
            <a:lvl2pPr>
              <a:spcBef>
                <a:spcPts val="1800"/>
              </a:spcBef>
              <a:spcAft>
                <a:spcPts val="0"/>
              </a:spcAft>
              <a:defRPr sz="1650" b="0">
                <a:solidFill>
                  <a:schemeClr val="bg1"/>
                </a:solidFill>
              </a:defRPr>
            </a:lvl2pPr>
            <a:lvl3pPr>
              <a:spcBef>
                <a:spcPts val="1800"/>
              </a:spcBef>
              <a:spcAft>
                <a:spcPts val="0"/>
              </a:spcAft>
              <a:defRPr sz="1650" b="0">
                <a:solidFill>
                  <a:schemeClr val="bg1"/>
                </a:solidFill>
              </a:defRPr>
            </a:lvl3pPr>
            <a:lvl4pPr marL="0" indent="0">
              <a:spcBef>
                <a:spcPts val="1800"/>
              </a:spcBef>
              <a:buNone/>
              <a:defRPr sz="1650" b="0">
                <a:solidFill>
                  <a:schemeClr val="bg1"/>
                </a:solidFill>
              </a:defRPr>
            </a:lvl4pPr>
            <a:lvl5pPr marL="0" indent="0">
              <a:spcBef>
                <a:spcPts val="1800"/>
              </a:spcBef>
              <a:buNone/>
              <a:defRPr sz="1650" b="0">
                <a:solidFill>
                  <a:schemeClr val="bg1"/>
                </a:solidFill>
              </a:defRPr>
            </a:lvl5pPr>
            <a:lvl6pPr marL="0" indent="0">
              <a:spcBef>
                <a:spcPts val="1800"/>
              </a:spcBef>
              <a:buNone/>
              <a:defRPr sz="1650" b="0">
                <a:solidFill>
                  <a:schemeClr val="bg1"/>
                </a:solidFill>
              </a:defRPr>
            </a:lvl6pPr>
            <a:lvl7pPr marL="0" indent="0">
              <a:spcBef>
                <a:spcPts val="1800"/>
              </a:spcBef>
              <a:buNone/>
              <a:defRPr sz="1650" b="0">
                <a:solidFill>
                  <a:schemeClr val="bg1"/>
                </a:solidFill>
              </a:defRPr>
            </a:lvl7pPr>
            <a:lvl8pPr>
              <a:spcBef>
                <a:spcPts val="1800"/>
              </a:spcBef>
              <a:defRPr sz="1650" b="0">
                <a:solidFill>
                  <a:schemeClr val="bg1"/>
                </a:solidFill>
              </a:defRPr>
            </a:lvl8pPr>
            <a:lvl9pPr>
              <a:spcBef>
                <a:spcPts val="1800"/>
              </a:spcBef>
              <a:defRPr sz="1650" b="0">
                <a:solidFill>
                  <a:schemeClr val="bg1"/>
                </a:solidFill>
              </a:defRPr>
            </a:lvl9pPr>
          </a:lstStyle>
          <a:p>
            <a:pPr lvl="0"/>
            <a:r>
              <a:rPr lang="en-GB" noProof="0" dirty="0"/>
              <a:t>Pull-out text</a:t>
            </a:r>
          </a:p>
        </p:txBody>
      </p:sp>
      <p:sp>
        <p:nvSpPr>
          <p:cNvPr id="24" name="Freeform 23"/>
          <p:cNvSpPr/>
          <p:nvPr userDrawn="1"/>
        </p:nvSpPr>
        <p:spPr>
          <a:xfrm>
            <a:off x="1662538" y="4347149"/>
            <a:ext cx="2376063" cy="2510852"/>
          </a:xfrm>
          <a:custGeom>
            <a:avLst/>
            <a:gdLst>
              <a:gd name="connsiteX0" fmla="*/ 1074693 w 2376063"/>
              <a:gd name="connsiteY0" fmla="*/ 0 h 2510852"/>
              <a:gd name="connsiteX1" fmla="*/ 2376060 w 2376063"/>
              <a:gd name="connsiteY1" fmla="*/ 0 h 2510852"/>
              <a:gd name="connsiteX2" fmla="*/ 2376060 w 2376063"/>
              <a:gd name="connsiteY2" fmla="*/ 2510850 h 2510852"/>
              <a:gd name="connsiteX3" fmla="*/ 2376063 w 2376063"/>
              <a:gd name="connsiteY3" fmla="*/ 2510850 h 2510852"/>
              <a:gd name="connsiteX4" fmla="*/ 2376061 w 2376063"/>
              <a:gd name="connsiteY4" fmla="*/ 2510852 h 2510852"/>
              <a:gd name="connsiteX5" fmla="*/ 0 w 2376063"/>
              <a:gd name="connsiteY5" fmla="*/ 2510852 h 2510852"/>
              <a:gd name="connsiteX6" fmla="*/ 1074693 w 2376063"/>
              <a:gd name="connsiteY6" fmla="*/ 0 h 25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6063" h="2510852">
                <a:moveTo>
                  <a:pt x="1074693" y="0"/>
                </a:moveTo>
                <a:lnTo>
                  <a:pt x="2376060" y="0"/>
                </a:lnTo>
                <a:lnTo>
                  <a:pt x="2376060" y="2510850"/>
                </a:lnTo>
                <a:lnTo>
                  <a:pt x="2376063" y="2510850"/>
                </a:lnTo>
                <a:lnTo>
                  <a:pt x="2376061" y="2510852"/>
                </a:lnTo>
                <a:lnTo>
                  <a:pt x="0" y="2510852"/>
                </a:lnTo>
                <a:lnTo>
                  <a:pt x="107469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Text Placeholder 9"/>
          <p:cNvSpPr>
            <a:spLocks noGrp="1"/>
          </p:cNvSpPr>
          <p:nvPr>
            <p:ph type="body" sz="quarter" idx="20" hasCustomPrompt="1"/>
          </p:nvPr>
        </p:nvSpPr>
        <p:spPr>
          <a:xfrm>
            <a:off x="4355024" y="1692067"/>
            <a:ext cx="7147613" cy="4467804"/>
          </a:xfrm>
        </p:spPr>
        <p:txBody>
          <a:bodyPr/>
          <a:lstStyle>
            <a:lvl1pPr>
              <a:spcBef>
                <a:spcPts val="600"/>
              </a:spcBef>
              <a:spcAft>
                <a:spcPts val="0"/>
              </a:spcAft>
              <a:defRPr sz="1700" b="1">
                <a:solidFill>
                  <a:schemeClr val="accent1"/>
                </a:solidFill>
              </a:defRPr>
            </a:lvl1pPr>
            <a:lvl2pPr>
              <a:spcAft>
                <a:spcPts val="0"/>
              </a:spcAft>
              <a:defRPr sz="1700" b="0">
                <a:solidFill>
                  <a:schemeClr val="tx2"/>
                </a:solidFill>
              </a:defRPr>
            </a:lvl2pPr>
            <a:lvl3pPr marL="288000" indent="-288000">
              <a:spcAft>
                <a:spcPts val="0"/>
              </a:spcAft>
              <a:buFont typeface="Arial" panose="020B0604020202020204" pitchFamily="34" charset="0"/>
              <a:buChar char="•"/>
              <a:defRPr sz="1700" b="0">
                <a:solidFill>
                  <a:schemeClr val="tx2"/>
                </a:solidFill>
              </a:defRPr>
            </a:lvl3pPr>
            <a:lvl4pPr marL="288000" indent="0">
              <a:spcBef>
                <a:spcPts val="600"/>
              </a:spcBef>
              <a:buNone/>
              <a:defRPr sz="1700" b="0">
                <a:solidFill>
                  <a:schemeClr val="tx2"/>
                </a:solidFill>
              </a:defRPr>
            </a:lvl4pPr>
            <a:lvl5pPr marL="717750" indent="-285750">
              <a:spcBef>
                <a:spcPts val="600"/>
              </a:spcBef>
              <a:buFont typeface="Arial" panose="020B0604020202020204" pitchFamily="34" charset="0"/>
              <a:buChar char="•"/>
              <a:defRPr sz="1700">
                <a:solidFill>
                  <a:schemeClr val="tx2"/>
                </a:solidFill>
              </a:defRPr>
            </a:lvl5pPr>
            <a:lvl6pPr marL="720000" indent="0">
              <a:spcBef>
                <a:spcPts val="600"/>
              </a:spcBef>
              <a:buNone/>
              <a:defRPr sz="1700">
                <a:solidFill>
                  <a:schemeClr val="tx2"/>
                </a:solidFill>
              </a:defRPr>
            </a:lvl6pPr>
            <a:lvl7pPr marL="0" indent="0">
              <a:spcBef>
                <a:spcPts val="600"/>
              </a:spcBef>
              <a:buNone/>
              <a:defRPr sz="1700">
                <a:solidFill>
                  <a:schemeClr val="tx2"/>
                </a:solidFill>
              </a:defRPr>
            </a:lvl7pPr>
            <a:lvl8pPr>
              <a:spcBef>
                <a:spcPts val="600"/>
              </a:spcBef>
              <a:defRPr>
                <a:solidFill>
                  <a:schemeClr val="tx2"/>
                </a:solidFill>
              </a:defRPr>
            </a:lvl8pPr>
            <a:lvl9pPr marL="0" indent="0">
              <a:spcBef>
                <a:spcPts val="600"/>
              </a:spcBef>
              <a:buFont typeface="Arial" panose="020B0604020202020204" pitchFamily="34" charset="0"/>
              <a:buNone/>
              <a:defRPr b="0">
                <a:solidFill>
                  <a:schemeClr val="tx2"/>
                </a:solidFill>
              </a:defRPr>
            </a:lvl9pPr>
          </a:lstStyle>
          <a:p>
            <a:pPr lvl="0"/>
            <a:r>
              <a:rPr lang="en-GB" noProof="0" dirty="0"/>
              <a:t>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7</a:t>
            </a:r>
          </a:p>
          <a:p>
            <a:pPr lvl="7"/>
            <a:r>
              <a:rPr lang="en-GB" noProof="0" dirty="0"/>
              <a:t>8</a:t>
            </a:r>
          </a:p>
          <a:p>
            <a:pPr lvl="8"/>
            <a:r>
              <a:rPr lang="en-GB" noProof="0" dirty="0"/>
              <a:t>9</a:t>
            </a:r>
          </a:p>
        </p:txBody>
      </p:sp>
    </p:spTree>
    <p:extLst>
      <p:ext uri="{BB962C8B-B14F-4D97-AF65-F5344CB8AC3E}">
        <p14:creationId xmlns:p14="http://schemas.microsoft.com/office/powerpoint/2010/main" val="18086525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 Image E">
    <p:spTree>
      <p:nvGrpSpPr>
        <p:cNvPr id="1" name=""/>
        <p:cNvGrpSpPr/>
        <p:nvPr/>
      </p:nvGrpSpPr>
      <p:grpSpPr>
        <a:xfrm>
          <a:off x="0" y="0"/>
          <a:ext cx="0" cy="0"/>
          <a:chOff x="0" y="0"/>
          <a:chExt cx="0" cy="0"/>
        </a:xfrm>
      </p:grpSpPr>
      <p:sp>
        <p:nvSpPr>
          <p:cNvPr id="21" name="Rectangle 20"/>
          <p:cNvSpPr/>
          <p:nvPr userDrawn="1"/>
        </p:nvSpPr>
        <p:spPr>
          <a:xfrm>
            <a:off x="0" y="4347148"/>
            <a:ext cx="4038598" cy="2510852"/>
          </a:xfrm>
          <a:prstGeom prst="rect">
            <a:avLst/>
          </a:prstGeom>
          <a:solidFill>
            <a:srgbClr val="016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Rectangle 6"/>
          <p:cNvSpPr/>
          <p:nvPr userDrawn="1"/>
        </p:nvSpPr>
        <p:spPr>
          <a:xfrm>
            <a:off x="4038599" y="0"/>
            <a:ext cx="413196"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p:cNvSpPr>
            <a:spLocks noGrp="1"/>
          </p:cNvSpPr>
          <p:nvPr>
            <p:ph type="title"/>
          </p:nvPr>
        </p:nvSpPr>
        <p:spPr>
          <a:xfrm>
            <a:off x="4345994" y="418744"/>
            <a:ext cx="7181979" cy="745828"/>
          </a:xfrm>
        </p:spPr>
        <p:txBody>
          <a:bodyPr/>
          <a:lstStyle/>
          <a:p>
            <a:r>
              <a:rPr lang="en-US" noProof="0"/>
              <a:t>Click to edit Master title style</a:t>
            </a:r>
            <a:endParaRPr lang="en-GB" noProof="0" dirty="0"/>
          </a:p>
        </p:txBody>
      </p:sp>
      <p:sp>
        <p:nvSpPr>
          <p:cNvPr id="10" name="Picture Placeholder 9"/>
          <p:cNvSpPr>
            <a:spLocks noGrp="1"/>
          </p:cNvSpPr>
          <p:nvPr>
            <p:ph type="pic" sz="quarter" idx="17"/>
          </p:nvPr>
        </p:nvSpPr>
        <p:spPr>
          <a:xfrm>
            <a:off x="0" y="0"/>
            <a:ext cx="4038599" cy="4347148"/>
          </a:xfrm>
          <a:solidFill>
            <a:schemeClr val="bg1">
              <a:lumMod val="75000"/>
            </a:schemeClr>
          </a:solidFill>
        </p:spPr>
        <p:txBody>
          <a:bodyPr/>
          <a:lstStyle>
            <a:lvl1pPr>
              <a:defRPr sz="1400">
                <a:solidFill>
                  <a:schemeClr val="bg1"/>
                </a:solidFill>
              </a:defRPr>
            </a:lvl1pPr>
          </a:lstStyle>
          <a:p>
            <a:r>
              <a:rPr lang="en-US" noProof="0"/>
              <a:t>Click icon to add picture</a:t>
            </a:r>
            <a:endParaRPr lang="en-GB" noProof="0" dirty="0"/>
          </a:p>
        </p:txBody>
      </p:sp>
      <p:sp>
        <p:nvSpPr>
          <p:cNvPr id="9" name="Freeform 8"/>
          <p:cNvSpPr/>
          <p:nvPr userDrawn="1"/>
        </p:nvSpPr>
        <p:spPr>
          <a:xfrm>
            <a:off x="1662538" y="4347149"/>
            <a:ext cx="2376063" cy="2510852"/>
          </a:xfrm>
          <a:custGeom>
            <a:avLst/>
            <a:gdLst>
              <a:gd name="connsiteX0" fmla="*/ 1074693 w 2376063"/>
              <a:gd name="connsiteY0" fmla="*/ 0 h 2510852"/>
              <a:gd name="connsiteX1" fmla="*/ 2376060 w 2376063"/>
              <a:gd name="connsiteY1" fmla="*/ 0 h 2510852"/>
              <a:gd name="connsiteX2" fmla="*/ 2376060 w 2376063"/>
              <a:gd name="connsiteY2" fmla="*/ 2510850 h 2510852"/>
              <a:gd name="connsiteX3" fmla="*/ 2376063 w 2376063"/>
              <a:gd name="connsiteY3" fmla="*/ 2510850 h 2510852"/>
              <a:gd name="connsiteX4" fmla="*/ 2376061 w 2376063"/>
              <a:gd name="connsiteY4" fmla="*/ 2510852 h 2510852"/>
              <a:gd name="connsiteX5" fmla="*/ 0 w 2376063"/>
              <a:gd name="connsiteY5" fmla="*/ 2510852 h 2510852"/>
              <a:gd name="connsiteX6" fmla="*/ 1074693 w 2376063"/>
              <a:gd name="connsiteY6" fmla="*/ 0 h 25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6063" h="2510852">
                <a:moveTo>
                  <a:pt x="1074693" y="0"/>
                </a:moveTo>
                <a:lnTo>
                  <a:pt x="2376060" y="0"/>
                </a:lnTo>
                <a:lnTo>
                  <a:pt x="2376060" y="2510850"/>
                </a:lnTo>
                <a:lnTo>
                  <a:pt x="2376063" y="2510850"/>
                </a:lnTo>
                <a:lnTo>
                  <a:pt x="2376061" y="2510852"/>
                </a:lnTo>
                <a:lnTo>
                  <a:pt x="0" y="2510852"/>
                </a:lnTo>
                <a:lnTo>
                  <a:pt x="1074693"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2" name="Text Placeholder 20"/>
          <p:cNvSpPr>
            <a:spLocks noGrp="1"/>
          </p:cNvSpPr>
          <p:nvPr>
            <p:ph type="body" sz="quarter" idx="14" hasCustomPrompt="1"/>
          </p:nvPr>
        </p:nvSpPr>
        <p:spPr>
          <a:xfrm>
            <a:off x="455513" y="4347147"/>
            <a:ext cx="3319782" cy="2510853"/>
          </a:xfrm>
        </p:spPr>
        <p:txBody>
          <a:bodyPr anchor="ctr" anchorCtr="0"/>
          <a:lstStyle>
            <a:lvl1pPr>
              <a:spcBef>
                <a:spcPts val="1800"/>
              </a:spcBef>
              <a:spcAft>
                <a:spcPts val="0"/>
              </a:spcAft>
              <a:defRPr sz="1650" b="0">
                <a:solidFill>
                  <a:schemeClr val="bg1"/>
                </a:solidFill>
              </a:defRPr>
            </a:lvl1pPr>
            <a:lvl2pPr>
              <a:spcBef>
                <a:spcPts val="1800"/>
              </a:spcBef>
              <a:spcAft>
                <a:spcPts val="0"/>
              </a:spcAft>
              <a:defRPr sz="1650" b="0">
                <a:solidFill>
                  <a:schemeClr val="bg1"/>
                </a:solidFill>
              </a:defRPr>
            </a:lvl2pPr>
            <a:lvl3pPr>
              <a:spcBef>
                <a:spcPts val="1800"/>
              </a:spcBef>
              <a:spcAft>
                <a:spcPts val="0"/>
              </a:spcAft>
              <a:defRPr sz="1650" b="0">
                <a:solidFill>
                  <a:schemeClr val="bg1"/>
                </a:solidFill>
              </a:defRPr>
            </a:lvl3pPr>
            <a:lvl4pPr marL="0" indent="0">
              <a:spcBef>
                <a:spcPts val="1800"/>
              </a:spcBef>
              <a:buNone/>
              <a:defRPr sz="1650" b="0">
                <a:solidFill>
                  <a:schemeClr val="bg1"/>
                </a:solidFill>
              </a:defRPr>
            </a:lvl4pPr>
            <a:lvl5pPr marL="0" indent="0">
              <a:spcBef>
                <a:spcPts val="1800"/>
              </a:spcBef>
              <a:buNone/>
              <a:defRPr sz="1650" b="0">
                <a:solidFill>
                  <a:schemeClr val="bg1"/>
                </a:solidFill>
              </a:defRPr>
            </a:lvl5pPr>
            <a:lvl6pPr marL="0" indent="0">
              <a:spcBef>
                <a:spcPts val="1800"/>
              </a:spcBef>
              <a:buNone/>
              <a:defRPr sz="1650" b="0">
                <a:solidFill>
                  <a:schemeClr val="bg1"/>
                </a:solidFill>
              </a:defRPr>
            </a:lvl6pPr>
            <a:lvl7pPr marL="0" indent="0">
              <a:spcBef>
                <a:spcPts val="1800"/>
              </a:spcBef>
              <a:buNone/>
              <a:defRPr sz="1650" b="0">
                <a:solidFill>
                  <a:schemeClr val="bg1"/>
                </a:solidFill>
              </a:defRPr>
            </a:lvl7pPr>
            <a:lvl8pPr>
              <a:spcBef>
                <a:spcPts val="1800"/>
              </a:spcBef>
              <a:defRPr sz="1650" b="0">
                <a:solidFill>
                  <a:schemeClr val="bg1"/>
                </a:solidFill>
              </a:defRPr>
            </a:lvl8pPr>
            <a:lvl9pPr>
              <a:spcBef>
                <a:spcPts val="1800"/>
              </a:spcBef>
              <a:defRPr sz="1650" b="0">
                <a:solidFill>
                  <a:schemeClr val="bg1"/>
                </a:solidFill>
              </a:defRPr>
            </a:lvl9pPr>
          </a:lstStyle>
          <a:p>
            <a:pPr lvl="0"/>
            <a:r>
              <a:rPr lang="en-GB" noProof="0" dirty="0"/>
              <a:t>Pull-out text</a:t>
            </a:r>
          </a:p>
        </p:txBody>
      </p:sp>
      <p:sp>
        <p:nvSpPr>
          <p:cNvPr id="11" name="Text Placeholder 9"/>
          <p:cNvSpPr>
            <a:spLocks noGrp="1"/>
          </p:cNvSpPr>
          <p:nvPr>
            <p:ph type="body" sz="quarter" idx="20" hasCustomPrompt="1"/>
          </p:nvPr>
        </p:nvSpPr>
        <p:spPr>
          <a:xfrm>
            <a:off x="4355024" y="1692067"/>
            <a:ext cx="7147613" cy="4467804"/>
          </a:xfrm>
        </p:spPr>
        <p:txBody>
          <a:bodyPr/>
          <a:lstStyle>
            <a:lvl1pPr>
              <a:spcBef>
                <a:spcPts val="600"/>
              </a:spcBef>
              <a:spcAft>
                <a:spcPts val="0"/>
              </a:spcAft>
              <a:defRPr sz="1700" b="1">
                <a:solidFill>
                  <a:schemeClr val="accent1"/>
                </a:solidFill>
              </a:defRPr>
            </a:lvl1pPr>
            <a:lvl2pPr>
              <a:spcAft>
                <a:spcPts val="0"/>
              </a:spcAft>
              <a:defRPr sz="1700" b="0">
                <a:solidFill>
                  <a:schemeClr val="tx2"/>
                </a:solidFill>
              </a:defRPr>
            </a:lvl2pPr>
            <a:lvl3pPr marL="288000" indent="-288000">
              <a:spcAft>
                <a:spcPts val="0"/>
              </a:spcAft>
              <a:buFont typeface="Arial" panose="020B0604020202020204" pitchFamily="34" charset="0"/>
              <a:buChar char="•"/>
              <a:defRPr sz="1700" b="0">
                <a:solidFill>
                  <a:schemeClr val="tx2"/>
                </a:solidFill>
              </a:defRPr>
            </a:lvl3pPr>
            <a:lvl4pPr marL="288000" indent="0">
              <a:spcBef>
                <a:spcPts val="600"/>
              </a:spcBef>
              <a:buNone/>
              <a:defRPr sz="1700" b="0">
                <a:solidFill>
                  <a:schemeClr val="tx2"/>
                </a:solidFill>
              </a:defRPr>
            </a:lvl4pPr>
            <a:lvl5pPr marL="717750" indent="-285750">
              <a:spcBef>
                <a:spcPts val="600"/>
              </a:spcBef>
              <a:buFont typeface="Arial" panose="020B0604020202020204" pitchFamily="34" charset="0"/>
              <a:buChar char="•"/>
              <a:defRPr sz="1700">
                <a:solidFill>
                  <a:schemeClr val="tx2"/>
                </a:solidFill>
              </a:defRPr>
            </a:lvl5pPr>
            <a:lvl6pPr marL="720000" indent="0">
              <a:spcBef>
                <a:spcPts val="600"/>
              </a:spcBef>
              <a:buNone/>
              <a:defRPr sz="1700">
                <a:solidFill>
                  <a:schemeClr val="tx2"/>
                </a:solidFill>
              </a:defRPr>
            </a:lvl6pPr>
            <a:lvl7pPr marL="0" indent="0">
              <a:spcBef>
                <a:spcPts val="600"/>
              </a:spcBef>
              <a:buNone/>
              <a:defRPr sz="1700">
                <a:solidFill>
                  <a:schemeClr val="tx2"/>
                </a:solidFill>
              </a:defRPr>
            </a:lvl7pPr>
            <a:lvl8pPr>
              <a:spcBef>
                <a:spcPts val="600"/>
              </a:spcBef>
              <a:defRPr>
                <a:solidFill>
                  <a:schemeClr val="tx2"/>
                </a:solidFill>
              </a:defRPr>
            </a:lvl8pPr>
            <a:lvl9pPr marL="0" indent="0">
              <a:spcBef>
                <a:spcPts val="600"/>
              </a:spcBef>
              <a:buFont typeface="Arial" panose="020B0604020202020204" pitchFamily="34" charset="0"/>
              <a:buNone/>
              <a:defRPr b="0">
                <a:solidFill>
                  <a:schemeClr val="tx2"/>
                </a:solidFill>
              </a:defRPr>
            </a:lvl9pPr>
          </a:lstStyle>
          <a:p>
            <a:pPr lvl="0"/>
            <a:r>
              <a:rPr lang="en-GB" noProof="0" dirty="0"/>
              <a:t>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7</a:t>
            </a:r>
          </a:p>
          <a:p>
            <a:pPr lvl="7"/>
            <a:r>
              <a:rPr lang="en-GB" noProof="0" dirty="0"/>
              <a:t>8</a:t>
            </a:r>
          </a:p>
          <a:p>
            <a:pPr lvl="8"/>
            <a:r>
              <a:rPr lang="en-GB" noProof="0" dirty="0"/>
              <a:t>9</a:t>
            </a:r>
          </a:p>
        </p:txBody>
      </p:sp>
    </p:spTree>
    <p:extLst>
      <p:ext uri="{BB962C8B-B14F-4D97-AF65-F5344CB8AC3E}">
        <p14:creationId xmlns:p14="http://schemas.microsoft.com/office/powerpoint/2010/main" val="3282220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4" name="Date Placeholder 3"/>
          <p:cNvSpPr>
            <a:spLocks noGrp="1"/>
          </p:cNvSpPr>
          <p:nvPr>
            <p:ph type="dt" sz="half" idx="10"/>
          </p:nvPr>
        </p:nvSpPr>
        <p:spPr/>
        <p:txBody>
          <a:bodyPr/>
          <a:lstStyle/>
          <a:p>
            <a:fld id="{3C528547-B741-4F21-A9A4-C6E5F3F23F1E}" type="datetimeFigureOut">
              <a:rPr lang="en-GB" noProof="0" smtClean="0"/>
              <a:t>27/06/2019</a:t>
            </a:fld>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6" name="Slide Number Placeholder 5"/>
          <p:cNvSpPr>
            <a:spLocks noGrp="1"/>
          </p:cNvSpPr>
          <p:nvPr>
            <p:ph type="sldNum" sz="quarter" idx="12"/>
          </p:nvPr>
        </p:nvSpPr>
        <p:spPr/>
        <p:txBody>
          <a:bodyPr/>
          <a:lstStyle/>
          <a:p>
            <a:fld id="{1199EC8A-EE7C-4347-ABEE-715CD1553C2A}" type="slidenum">
              <a:rPr lang="en-GB" noProof="0" smtClean="0"/>
              <a:t>‹#›</a:t>
            </a:fld>
            <a:endParaRPr lang="en-GB" noProof="0" dirty="0"/>
          </a:p>
        </p:txBody>
      </p:sp>
      <p:sp>
        <p:nvSpPr>
          <p:cNvPr id="10" name="Text Placeholder 20"/>
          <p:cNvSpPr>
            <a:spLocks noGrp="1"/>
          </p:cNvSpPr>
          <p:nvPr>
            <p:ph type="body" sz="quarter" idx="15"/>
          </p:nvPr>
        </p:nvSpPr>
        <p:spPr>
          <a:xfrm>
            <a:off x="676196" y="1698171"/>
            <a:ext cx="3362404" cy="660827"/>
          </a:xfrm>
          <a:solidFill>
            <a:schemeClr val="tx2"/>
          </a:solidFill>
        </p:spPr>
        <p:txBody>
          <a:bodyPr lIns="144000" tIns="72000" rIns="108000" bIns="36000"/>
          <a:lstStyle>
            <a:lvl1pPr>
              <a:spcBef>
                <a:spcPts val="0"/>
              </a:spcBef>
              <a:spcAft>
                <a:spcPts val="0"/>
              </a:spcAft>
              <a:defRPr sz="1700" b="0">
                <a:solidFill>
                  <a:schemeClr val="bg1"/>
                </a:solidFill>
              </a:defRPr>
            </a:lvl1pPr>
            <a:lvl2pPr>
              <a:spcBef>
                <a:spcPts val="0"/>
              </a:spcBef>
              <a:spcAft>
                <a:spcPts val="0"/>
              </a:spcAft>
              <a:defRPr sz="1700" b="0">
                <a:solidFill>
                  <a:schemeClr val="bg1"/>
                </a:solidFill>
              </a:defRPr>
            </a:lvl2pPr>
            <a:lvl3pPr>
              <a:spcBef>
                <a:spcPts val="0"/>
              </a:spcBef>
              <a:spcAft>
                <a:spcPts val="0"/>
              </a:spcAft>
              <a:defRPr sz="1700" b="0">
                <a:solidFill>
                  <a:schemeClr val="bg1"/>
                </a:solidFill>
              </a:defRPr>
            </a:lvl3pPr>
            <a:lvl4pPr marL="0" indent="0">
              <a:spcBef>
                <a:spcPts val="0"/>
              </a:spcBef>
              <a:buNone/>
              <a:defRPr sz="1700" b="0">
                <a:solidFill>
                  <a:schemeClr val="bg1"/>
                </a:solidFill>
              </a:defRPr>
            </a:lvl4pPr>
            <a:lvl5pPr marL="0" indent="0">
              <a:spcBef>
                <a:spcPts val="0"/>
              </a:spcBef>
              <a:buNone/>
              <a:defRPr sz="1700" b="0">
                <a:solidFill>
                  <a:schemeClr val="bg1"/>
                </a:solidFill>
              </a:defRPr>
            </a:lvl5pPr>
            <a:lvl6pPr marL="0" indent="0">
              <a:spcBef>
                <a:spcPts val="0"/>
              </a:spcBef>
              <a:buNone/>
              <a:defRPr sz="1700" b="0">
                <a:solidFill>
                  <a:schemeClr val="bg1"/>
                </a:solidFill>
              </a:defRPr>
            </a:lvl6pPr>
            <a:lvl7pPr marL="0" indent="0">
              <a:spcBef>
                <a:spcPts val="0"/>
              </a:spcBef>
              <a:buNone/>
              <a:defRPr sz="1700" b="0">
                <a:solidFill>
                  <a:schemeClr val="bg1"/>
                </a:solidFill>
              </a:defRPr>
            </a:lvl7pPr>
            <a:lvl8pPr>
              <a:spcBef>
                <a:spcPts val="0"/>
              </a:spcBef>
              <a:defRPr sz="1700" b="0">
                <a:solidFill>
                  <a:schemeClr val="bg1"/>
                </a:solidFill>
              </a:defRPr>
            </a:lvl8pPr>
            <a:lvl9pPr>
              <a:spcBef>
                <a:spcPts val="0"/>
              </a:spcBef>
              <a:defRPr sz="1700" b="0">
                <a:solidFill>
                  <a:schemeClr val="bg1"/>
                </a:solidFill>
              </a:defRPr>
            </a:lvl9pPr>
          </a:lstStyle>
          <a:p>
            <a:pPr lvl="0"/>
            <a:r>
              <a:rPr lang="en-US" noProof="0"/>
              <a:t>Click to edit Master text styles</a:t>
            </a:r>
          </a:p>
        </p:txBody>
      </p:sp>
      <p:sp>
        <p:nvSpPr>
          <p:cNvPr id="11" name="Text Placeholder 20"/>
          <p:cNvSpPr>
            <a:spLocks noGrp="1"/>
          </p:cNvSpPr>
          <p:nvPr>
            <p:ph type="body" sz="quarter" idx="16"/>
          </p:nvPr>
        </p:nvSpPr>
        <p:spPr>
          <a:xfrm>
            <a:off x="4408215" y="1698171"/>
            <a:ext cx="3362404" cy="660827"/>
          </a:xfrm>
          <a:solidFill>
            <a:schemeClr val="accent1"/>
          </a:solidFill>
        </p:spPr>
        <p:txBody>
          <a:bodyPr lIns="144000" tIns="72000" rIns="108000" bIns="36000"/>
          <a:lstStyle>
            <a:lvl1pPr>
              <a:spcBef>
                <a:spcPts val="0"/>
              </a:spcBef>
              <a:spcAft>
                <a:spcPts val="0"/>
              </a:spcAft>
              <a:defRPr sz="1700" b="0">
                <a:solidFill>
                  <a:schemeClr val="bg1"/>
                </a:solidFill>
              </a:defRPr>
            </a:lvl1pPr>
            <a:lvl2pPr>
              <a:spcBef>
                <a:spcPts val="0"/>
              </a:spcBef>
              <a:spcAft>
                <a:spcPts val="0"/>
              </a:spcAft>
              <a:defRPr sz="1700" b="0">
                <a:solidFill>
                  <a:schemeClr val="bg1"/>
                </a:solidFill>
              </a:defRPr>
            </a:lvl2pPr>
            <a:lvl3pPr>
              <a:spcBef>
                <a:spcPts val="0"/>
              </a:spcBef>
              <a:spcAft>
                <a:spcPts val="0"/>
              </a:spcAft>
              <a:defRPr sz="1700" b="0">
                <a:solidFill>
                  <a:schemeClr val="bg1"/>
                </a:solidFill>
              </a:defRPr>
            </a:lvl3pPr>
            <a:lvl4pPr marL="0" indent="0">
              <a:spcBef>
                <a:spcPts val="0"/>
              </a:spcBef>
              <a:buNone/>
              <a:defRPr sz="1700" b="0">
                <a:solidFill>
                  <a:schemeClr val="bg1"/>
                </a:solidFill>
              </a:defRPr>
            </a:lvl4pPr>
            <a:lvl5pPr marL="0" indent="0">
              <a:spcBef>
                <a:spcPts val="0"/>
              </a:spcBef>
              <a:buNone/>
              <a:defRPr sz="1700" b="0">
                <a:solidFill>
                  <a:schemeClr val="bg1"/>
                </a:solidFill>
              </a:defRPr>
            </a:lvl5pPr>
            <a:lvl6pPr marL="0" indent="0">
              <a:spcBef>
                <a:spcPts val="0"/>
              </a:spcBef>
              <a:buNone/>
              <a:defRPr sz="1700" b="0">
                <a:solidFill>
                  <a:schemeClr val="bg1"/>
                </a:solidFill>
              </a:defRPr>
            </a:lvl6pPr>
            <a:lvl7pPr marL="0" indent="0">
              <a:spcBef>
                <a:spcPts val="0"/>
              </a:spcBef>
              <a:buNone/>
              <a:defRPr sz="1700" b="0">
                <a:solidFill>
                  <a:schemeClr val="bg1"/>
                </a:solidFill>
              </a:defRPr>
            </a:lvl7pPr>
            <a:lvl8pPr>
              <a:spcBef>
                <a:spcPts val="0"/>
              </a:spcBef>
              <a:defRPr sz="1700" b="0">
                <a:solidFill>
                  <a:schemeClr val="bg1"/>
                </a:solidFill>
              </a:defRPr>
            </a:lvl8pPr>
            <a:lvl9pPr>
              <a:spcBef>
                <a:spcPts val="0"/>
              </a:spcBef>
              <a:defRPr sz="1700" b="0">
                <a:solidFill>
                  <a:schemeClr val="bg1"/>
                </a:solidFill>
              </a:defRPr>
            </a:lvl9pPr>
          </a:lstStyle>
          <a:p>
            <a:pPr lvl="0"/>
            <a:r>
              <a:rPr lang="en-US" noProof="0"/>
              <a:t>Click to edit Master text styles</a:t>
            </a:r>
          </a:p>
        </p:txBody>
      </p:sp>
      <p:sp>
        <p:nvSpPr>
          <p:cNvPr id="12" name="Text Placeholder 20"/>
          <p:cNvSpPr>
            <a:spLocks noGrp="1"/>
          </p:cNvSpPr>
          <p:nvPr>
            <p:ph type="body" sz="quarter" idx="17"/>
          </p:nvPr>
        </p:nvSpPr>
        <p:spPr>
          <a:xfrm>
            <a:off x="8140235" y="1698171"/>
            <a:ext cx="3362404" cy="660827"/>
          </a:xfrm>
          <a:solidFill>
            <a:schemeClr val="accent3"/>
          </a:solidFill>
        </p:spPr>
        <p:txBody>
          <a:bodyPr lIns="144000" tIns="72000" rIns="108000" bIns="36000"/>
          <a:lstStyle>
            <a:lvl1pPr>
              <a:spcBef>
                <a:spcPts val="0"/>
              </a:spcBef>
              <a:spcAft>
                <a:spcPts val="0"/>
              </a:spcAft>
              <a:defRPr sz="1700" b="0">
                <a:solidFill>
                  <a:schemeClr val="bg1"/>
                </a:solidFill>
              </a:defRPr>
            </a:lvl1pPr>
            <a:lvl2pPr>
              <a:spcBef>
                <a:spcPts val="0"/>
              </a:spcBef>
              <a:spcAft>
                <a:spcPts val="0"/>
              </a:spcAft>
              <a:defRPr sz="1700" b="0">
                <a:solidFill>
                  <a:schemeClr val="bg1"/>
                </a:solidFill>
              </a:defRPr>
            </a:lvl2pPr>
            <a:lvl3pPr>
              <a:spcBef>
                <a:spcPts val="0"/>
              </a:spcBef>
              <a:spcAft>
                <a:spcPts val="0"/>
              </a:spcAft>
              <a:defRPr sz="1700" b="0">
                <a:solidFill>
                  <a:schemeClr val="bg1"/>
                </a:solidFill>
              </a:defRPr>
            </a:lvl3pPr>
            <a:lvl4pPr marL="0" indent="0">
              <a:spcBef>
                <a:spcPts val="0"/>
              </a:spcBef>
              <a:buNone/>
              <a:defRPr sz="1700" b="0">
                <a:solidFill>
                  <a:schemeClr val="bg1"/>
                </a:solidFill>
              </a:defRPr>
            </a:lvl4pPr>
            <a:lvl5pPr marL="0" indent="0">
              <a:spcBef>
                <a:spcPts val="0"/>
              </a:spcBef>
              <a:buNone/>
              <a:defRPr sz="1700" b="0">
                <a:solidFill>
                  <a:schemeClr val="bg1"/>
                </a:solidFill>
              </a:defRPr>
            </a:lvl5pPr>
            <a:lvl6pPr marL="0" indent="0">
              <a:spcBef>
                <a:spcPts val="0"/>
              </a:spcBef>
              <a:buNone/>
              <a:defRPr sz="1700" b="0">
                <a:solidFill>
                  <a:schemeClr val="bg1"/>
                </a:solidFill>
              </a:defRPr>
            </a:lvl6pPr>
            <a:lvl7pPr marL="0" indent="0">
              <a:spcBef>
                <a:spcPts val="0"/>
              </a:spcBef>
              <a:buNone/>
              <a:defRPr sz="1700" b="0">
                <a:solidFill>
                  <a:schemeClr val="bg1"/>
                </a:solidFill>
              </a:defRPr>
            </a:lvl7pPr>
            <a:lvl8pPr>
              <a:spcBef>
                <a:spcPts val="0"/>
              </a:spcBef>
              <a:defRPr sz="1700" b="0">
                <a:solidFill>
                  <a:schemeClr val="bg1"/>
                </a:solidFill>
              </a:defRPr>
            </a:lvl8pPr>
            <a:lvl9pPr>
              <a:spcBef>
                <a:spcPts val="0"/>
              </a:spcBef>
              <a:defRPr sz="1700" b="0">
                <a:solidFill>
                  <a:schemeClr val="bg1"/>
                </a:solidFill>
              </a:defRPr>
            </a:lvl9pPr>
          </a:lstStyle>
          <a:p>
            <a:pPr lvl="0"/>
            <a:r>
              <a:rPr lang="en-US" noProof="0"/>
              <a:t>Click to edit Master text styles</a:t>
            </a:r>
          </a:p>
        </p:txBody>
      </p:sp>
      <p:sp>
        <p:nvSpPr>
          <p:cNvPr id="16" name="Text Placeholder 20"/>
          <p:cNvSpPr>
            <a:spLocks noGrp="1"/>
          </p:cNvSpPr>
          <p:nvPr>
            <p:ph type="body" sz="quarter" idx="21" hasCustomPrompt="1"/>
          </p:nvPr>
        </p:nvSpPr>
        <p:spPr>
          <a:xfrm>
            <a:off x="568655" y="2489654"/>
            <a:ext cx="3469944" cy="3449420"/>
          </a:xfrm>
        </p:spPr>
        <p:txBody>
          <a:bodyPr/>
          <a:lstStyle>
            <a:lvl1pPr>
              <a:spcBef>
                <a:spcPts val="600"/>
              </a:spcBef>
              <a:spcAft>
                <a:spcPts val="0"/>
              </a:spcAft>
              <a:defRPr sz="1200" b="0">
                <a:solidFill>
                  <a:schemeClr val="tx2"/>
                </a:solidFill>
              </a:defRPr>
            </a:lvl1pPr>
            <a:lvl2pPr marL="180000" indent="-180000">
              <a:spcAft>
                <a:spcPts val="0"/>
              </a:spcAft>
              <a:buFont typeface="Arial" panose="020B0604020202020204" pitchFamily="34" charset="0"/>
              <a:buChar char="•"/>
              <a:defRPr sz="1200" b="0">
                <a:solidFill>
                  <a:schemeClr val="tx2"/>
                </a:solidFill>
              </a:defRPr>
            </a:lvl2pPr>
            <a:lvl3pPr marL="180000">
              <a:spcAft>
                <a:spcPts val="0"/>
              </a:spcAft>
              <a:defRPr sz="1200" b="0">
                <a:solidFill>
                  <a:schemeClr val="tx2"/>
                </a:solidFill>
              </a:defRPr>
            </a:lvl3pPr>
            <a:lvl4pPr marL="360000" indent="-180000">
              <a:spcBef>
                <a:spcPts val="600"/>
              </a:spcBef>
              <a:buFont typeface="Arial" panose="020B0604020202020204" pitchFamily="34" charset="0"/>
              <a:buChar char="•"/>
              <a:defRPr sz="1200" b="0">
                <a:solidFill>
                  <a:schemeClr val="tx2"/>
                </a:solidFill>
              </a:defRPr>
            </a:lvl4pPr>
            <a:lvl5pPr marL="360000" indent="0">
              <a:spcBef>
                <a:spcPts val="600"/>
              </a:spcBef>
              <a:buNone/>
              <a:defRPr sz="1200" b="0">
                <a:solidFill>
                  <a:schemeClr val="tx2"/>
                </a:solidFill>
              </a:defRPr>
            </a:lvl5pPr>
            <a:lvl6pPr marL="0" indent="0">
              <a:spcBef>
                <a:spcPts val="600"/>
              </a:spcBef>
              <a:buNone/>
              <a:defRPr sz="1200" b="0">
                <a:solidFill>
                  <a:schemeClr val="tx2"/>
                </a:solidFill>
              </a:defRPr>
            </a:lvl6pPr>
            <a:lvl7pPr marL="0" indent="0">
              <a:spcBef>
                <a:spcPts val="600"/>
              </a:spcBef>
              <a:buNone/>
              <a:defRPr sz="1200" b="0">
                <a:solidFill>
                  <a:schemeClr val="tx2"/>
                </a:solidFill>
              </a:defRPr>
            </a:lvl7pPr>
            <a:lvl8pPr>
              <a:spcBef>
                <a:spcPts val="600"/>
              </a:spcBef>
              <a:defRPr sz="1200" b="0">
                <a:solidFill>
                  <a:schemeClr val="tx2"/>
                </a:solidFill>
              </a:defRPr>
            </a:lvl8pPr>
            <a:lvl9pPr>
              <a:spcBef>
                <a:spcPts val="600"/>
              </a:spcBef>
              <a:defRPr sz="1200" b="0">
                <a:solidFill>
                  <a:schemeClr val="tx2"/>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17" name="Text Placeholder 20"/>
          <p:cNvSpPr>
            <a:spLocks noGrp="1"/>
          </p:cNvSpPr>
          <p:nvPr>
            <p:ph type="body" sz="quarter" idx="22" hasCustomPrompt="1"/>
          </p:nvPr>
        </p:nvSpPr>
        <p:spPr>
          <a:xfrm>
            <a:off x="4300675" y="2489654"/>
            <a:ext cx="3469944" cy="3449420"/>
          </a:xfrm>
        </p:spPr>
        <p:txBody>
          <a:bodyPr/>
          <a:lstStyle>
            <a:lvl1pPr>
              <a:spcBef>
                <a:spcPts val="600"/>
              </a:spcBef>
              <a:spcAft>
                <a:spcPts val="0"/>
              </a:spcAft>
              <a:defRPr sz="1200" b="0">
                <a:solidFill>
                  <a:schemeClr val="tx2"/>
                </a:solidFill>
              </a:defRPr>
            </a:lvl1pPr>
            <a:lvl2pPr marL="180000" indent="-180000">
              <a:spcAft>
                <a:spcPts val="0"/>
              </a:spcAft>
              <a:buFont typeface="Arial" panose="020B0604020202020204" pitchFamily="34" charset="0"/>
              <a:buChar char="•"/>
              <a:defRPr sz="1200" b="0">
                <a:solidFill>
                  <a:schemeClr val="tx2"/>
                </a:solidFill>
              </a:defRPr>
            </a:lvl2pPr>
            <a:lvl3pPr marL="180000">
              <a:spcAft>
                <a:spcPts val="0"/>
              </a:spcAft>
              <a:defRPr sz="1200" b="0">
                <a:solidFill>
                  <a:schemeClr val="tx2"/>
                </a:solidFill>
              </a:defRPr>
            </a:lvl3pPr>
            <a:lvl4pPr marL="360000" indent="-180000">
              <a:spcBef>
                <a:spcPts val="600"/>
              </a:spcBef>
              <a:buFont typeface="Arial" panose="020B0604020202020204" pitchFamily="34" charset="0"/>
              <a:buChar char="•"/>
              <a:defRPr sz="1200" b="0">
                <a:solidFill>
                  <a:schemeClr val="tx2"/>
                </a:solidFill>
              </a:defRPr>
            </a:lvl4pPr>
            <a:lvl5pPr marL="360000" indent="0">
              <a:spcBef>
                <a:spcPts val="600"/>
              </a:spcBef>
              <a:buNone/>
              <a:defRPr sz="1200" b="0">
                <a:solidFill>
                  <a:schemeClr val="tx2"/>
                </a:solidFill>
              </a:defRPr>
            </a:lvl5pPr>
            <a:lvl6pPr marL="0" indent="0">
              <a:spcBef>
                <a:spcPts val="600"/>
              </a:spcBef>
              <a:buNone/>
              <a:defRPr sz="1200" b="0">
                <a:solidFill>
                  <a:schemeClr val="tx2"/>
                </a:solidFill>
              </a:defRPr>
            </a:lvl6pPr>
            <a:lvl7pPr marL="0" indent="0">
              <a:spcBef>
                <a:spcPts val="600"/>
              </a:spcBef>
              <a:buNone/>
              <a:defRPr sz="1200" b="0">
                <a:solidFill>
                  <a:schemeClr val="tx2"/>
                </a:solidFill>
              </a:defRPr>
            </a:lvl7pPr>
            <a:lvl8pPr>
              <a:spcBef>
                <a:spcPts val="600"/>
              </a:spcBef>
              <a:defRPr sz="1200" b="0">
                <a:solidFill>
                  <a:schemeClr val="tx2"/>
                </a:solidFill>
              </a:defRPr>
            </a:lvl8pPr>
            <a:lvl9pPr>
              <a:spcBef>
                <a:spcPts val="600"/>
              </a:spcBef>
              <a:defRPr sz="1200" b="0">
                <a:solidFill>
                  <a:schemeClr val="tx2"/>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19" name="Text Placeholder 20"/>
          <p:cNvSpPr>
            <a:spLocks noGrp="1"/>
          </p:cNvSpPr>
          <p:nvPr>
            <p:ph type="body" sz="quarter" idx="24" hasCustomPrompt="1"/>
          </p:nvPr>
        </p:nvSpPr>
        <p:spPr>
          <a:xfrm>
            <a:off x="8032695" y="2489654"/>
            <a:ext cx="3469944" cy="3449420"/>
          </a:xfrm>
        </p:spPr>
        <p:txBody>
          <a:bodyPr/>
          <a:lstStyle>
            <a:lvl1pPr>
              <a:spcBef>
                <a:spcPts val="600"/>
              </a:spcBef>
              <a:spcAft>
                <a:spcPts val="0"/>
              </a:spcAft>
              <a:defRPr sz="1200" b="0">
                <a:solidFill>
                  <a:schemeClr val="tx2"/>
                </a:solidFill>
              </a:defRPr>
            </a:lvl1pPr>
            <a:lvl2pPr marL="180000" indent="-180000">
              <a:spcAft>
                <a:spcPts val="0"/>
              </a:spcAft>
              <a:buFont typeface="Arial" panose="020B0604020202020204" pitchFamily="34" charset="0"/>
              <a:buChar char="•"/>
              <a:defRPr sz="1200" b="0">
                <a:solidFill>
                  <a:schemeClr val="tx2"/>
                </a:solidFill>
              </a:defRPr>
            </a:lvl2pPr>
            <a:lvl3pPr marL="180000">
              <a:spcAft>
                <a:spcPts val="0"/>
              </a:spcAft>
              <a:defRPr sz="1200" b="0">
                <a:solidFill>
                  <a:schemeClr val="tx2"/>
                </a:solidFill>
              </a:defRPr>
            </a:lvl3pPr>
            <a:lvl4pPr marL="360000" indent="-180000">
              <a:spcBef>
                <a:spcPts val="600"/>
              </a:spcBef>
              <a:buFont typeface="Arial" panose="020B0604020202020204" pitchFamily="34" charset="0"/>
              <a:buChar char="•"/>
              <a:defRPr sz="1200" b="0">
                <a:solidFill>
                  <a:schemeClr val="tx2"/>
                </a:solidFill>
              </a:defRPr>
            </a:lvl4pPr>
            <a:lvl5pPr marL="360000" indent="0">
              <a:spcBef>
                <a:spcPts val="600"/>
              </a:spcBef>
              <a:buNone/>
              <a:defRPr sz="1200" b="0">
                <a:solidFill>
                  <a:schemeClr val="tx2"/>
                </a:solidFill>
              </a:defRPr>
            </a:lvl5pPr>
            <a:lvl6pPr marL="0" indent="0">
              <a:spcBef>
                <a:spcPts val="600"/>
              </a:spcBef>
              <a:buNone/>
              <a:defRPr sz="1200" b="0">
                <a:solidFill>
                  <a:schemeClr val="tx2"/>
                </a:solidFill>
              </a:defRPr>
            </a:lvl6pPr>
            <a:lvl7pPr marL="0" indent="0">
              <a:spcBef>
                <a:spcPts val="600"/>
              </a:spcBef>
              <a:buNone/>
              <a:defRPr sz="1200" b="0">
                <a:solidFill>
                  <a:schemeClr val="tx2"/>
                </a:solidFill>
              </a:defRPr>
            </a:lvl7pPr>
            <a:lvl8pPr>
              <a:spcBef>
                <a:spcPts val="600"/>
              </a:spcBef>
              <a:defRPr sz="1200" b="0">
                <a:solidFill>
                  <a:schemeClr val="tx2"/>
                </a:solidFill>
              </a:defRPr>
            </a:lvl8pPr>
            <a:lvl9pPr>
              <a:spcBef>
                <a:spcPts val="600"/>
              </a:spcBef>
              <a:defRPr sz="1200" b="0">
                <a:solidFill>
                  <a:schemeClr val="tx2"/>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35896243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4" name="Date Placeholder 3"/>
          <p:cNvSpPr>
            <a:spLocks noGrp="1"/>
          </p:cNvSpPr>
          <p:nvPr>
            <p:ph type="dt" sz="half" idx="10"/>
          </p:nvPr>
        </p:nvSpPr>
        <p:spPr/>
        <p:txBody>
          <a:bodyPr/>
          <a:lstStyle/>
          <a:p>
            <a:fld id="{3C528547-B741-4F21-A9A4-C6E5F3F23F1E}" type="datetimeFigureOut">
              <a:rPr lang="en-GB" noProof="0" smtClean="0"/>
              <a:t>27/06/2019</a:t>
            </a:fld>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6" name="Slide Number Placeholder 5"/>
          <p:cNvSpPr>
            <a:spLocks noGrp="1"/>
          </p:cNvSpPr>
          <p:nvPr>
            <p:ph type="sldNum" sz="quarter" idx="12"/>
          </p:nvPr>
        </p:nvSpPr>
        <p:spPr/>
        <p:txBody>
          <a:bodyPr/>
          <a:lstStyle/>
          <a:p>
            <a:fld id="{1199EC8A-EE7C-4347-ABEE-715CD1553C2A}" type="slidenum">
              <a:rPr lang="en-GB" noProof="0" smtClean="0"/>
              <a:t>‹#›</a:t>
            </a:fld>
            <a:endParaRPr lang="en-GB" noProof="0" dirty="0"/>
          </a:p>
        </p:txBody>
      </p:sp>
      <p:sp>
        <p:nvSpPr>
          <p:cNvPr id="10" name="Text Placeholder 20"/>
          <p:cNvSpPr>
            <a:spLocks noGrp="1"/>
          </p:cNvSpPr>
          <p:nvPr>
            <p:ph type="body" sz="quarter" idx="15"/>
          </p:nvPr>
        </p:nvSpPr>
        <p:spPr>
          <a:xfrm>
            <a:off x="676196" y="1698171"/>
            <a:ext cx="2453370" cy="660827"/>
          </a:xfrm>
          <a:solidFill>
            <a:schemeClr val="tx2"/>
          </a:solidFill>
        </p:spPr>
        <p:txBody>
          <a:bodyPr lIns="144000" tIns="72000" rIns="108000" bIns="36000"/>
          <a:lstStyle>
            <a:lvl1pPr>
              <a:spcBef>
                <a:spcPts val="0"/>
              </a:spcBef>
              <a:spcAft>
                <a:spcPts val="0"/>
              </a:spcAft>
              <a:defRPr sz="1700" b="0">
                <a:solidFill>
                  <a:schemeClr val="bg1"/>
                </a:solidFill>
              </a:defRPr>
            </a:lvl1pPr>
            <a:lvl2pPr>
              <a:spcBef>
                <a:spcPts val="0"/>
              </a:spcBef>
              <a:spcAft>
                <a:spcPts val="0"/>
              </a:spcAft>
              <a:defRPr sz="1700" b="0">
                <a:solidFill>
                  <a:schemeClr val="bg1"/>
                </a:solidFill>
              </a:defRPr>
            </a:lvl2pPr>
            <a:lvl3pPr>
              <a:spcBef>
                <a:spcPts val="0"/>
              </a:spcBef>
              <a:spcAft>
                <a:spcPts val="0"/>
              </a:spcAft>
              <a:defRPr sz="1700" b="0">
                <a:solidFill>
                  <a:schemeClr val="bg1"/>
                </a:solidFill>
              </a:defRPr>
            </a:lvl3pPr>
            <a:lvl4pPr marL="0" indent="0">
              <a:spcBef>
                <a:spcPts val="0"/>
              </a:spcBef>
              <a:buNone/>
              <a:defRPr sz="1700" b="0">
                <a:solidFill>
                  <a:schemeClr val="bg1"/>
                </a:solidFill>
              </a:defRPr>
            </a:lvl4pPr>
            <a:lvl5pPr marL="0" indent="0">
              <a:spcBef>
                <a:spcPts val="0"/>
              </a:spcBef>
              <a:buNone/>
              <a:defRPr sz="1700" b="0">
                <a:solidFill>
                  <a:schemeClr val="bg1"/>
                </a:solidFill>
              </a:defRPr>
            </a:lvl5pPr>
            <a:lvl6pPr marL="0" indent="0">
              <a:spcBef>
                <a:spcPts val="0"/>
              </a:spcBef>
              <a:buNone/>
              <a:defRPr sz="1700" b="0">
                <a:solidFill>
                  <a:schemeClr val="bg1"/>
                </a:solidFill>
              </a:defRPr>
            </a:lvl6pPr>
            <a:lvl7pPr marL="0" indent="0">
              <a:spcBef>
                <a:spcPts val="0"/>
              </a:spcBef>
              <a:buNone/>
              <a:defRPr sz="1700" b="0">
                <a:solidFill>
                  <a:schemeClr val="bg1"/>
                </a:solidFill>
              </a:defRPr>
            </a:lvl7pPr>
            <a:lvl8pPr>
              <a:spcBef>
                <a:spcPts val="0"/>
              </a:spcBef>
              <a:defRPr sz="1700" b="0">
                <a:solidFill>
                  <a:schemeClr val="bg1"/>
                </a:solidFill>
              </a:defRPr>
            </a:lvl8pPr>
            <a:lvl9pPr>
              <a:spcBef>
                <a:spcPts val="0"/>
              </a:spcBef>
              <a:defRPr sz="1700" b="0">
                <a:solidFill>
                  <a:schemeClr val="bg1"/>
                </a:solidFill>
              </a:defRPr>
            </a:lvl9pPr>
          </a:lstStyle>
          <a:p>
            <a:pPr lvl="0"/>
            <a:r>
              <a:rPr lang="en-US" noProof="0"/>
              <a:t>Click to edit Master text styles</a:t>
            </a:r>
          </a:p>
        </p:txBody>
      </p:sp>
      <p:sp>
        <p:nvSpPr>
          <p:cNvPr id="13" name="Text Placeholder 20"/>
          <p:cNvSpPr>
            <a:spLocks noGrp="1"/>
          </p:cNvSpPr>
          <p:nvPr>
            <p:ph type="body" sz="quarter" idx="18" hasCustomPrompt="1"/>
          </p:nvPr>
        </p:nvSpPr>
        <p:spPr>
          <a:xfrm>
            <a:off x="568655" y="2489654"/>
            <a:ext cx="2560912" cy="3449420"/>
          </a:xfrm>
        </p:spPr>
        <p:txBody>
          <a:bodyPr/>
          <a:lstStyle>
            <a:lvl1pPr>
              <a:spcBef>
                <a:spcPts val="600"/>
              </a:spcBef>
              <a:spcAft>
                <a:spcPts val="0"/>
              </a:spcAft>
              <a:defRPr sz="1200" b="0">
                <a:solidFill>
                  <a:schemeClr val="tx2"/>
                </a:solidFill>
              </a:defRPr>
            </a:lvl1pPr>
            <a:lvl2pPr marL="180000" indent="-180000">
              <a:spcAft>
                <a:spcPts val="0"/>
              </a:spcAft>
              <a:buFont typeface="Arial" panose="020B0604020202020204" pitchFamily="34" charset="0"/>
              <a:buChar char="•"/>
              <a:defRPr sz="1200" b="0">
                <a:solidFill>
                  <a:schemeClr val="tx2"/>
                </a:solidFill>
              </a:defRPr>
            </a:lvl2pPr>
            <a:lvl3pPr marL="180000">
              <a:spcAft>
                <a:spcPts val="0"/>
              </a:spcAft>
              <a:defRPr sz="1200" b="0">
                <a:solidFill>
                  <a:schemeClr val="tx2"/>
                </a:solidFill>
              </a:defRPr>
            </a:lvl3pPr>
            <a:lvl4pPr marL="360000" indent="-180000">
              <a:spcBef>
                <a:spcPts val="600"/>
              </a:spcBef>
              <a:buFont typeface="Arial" panose="020B0604020202020204" pitchFamily="34" charset="0"/>
              <a:buChar char="•"/>
              <a:defRPr sz="1200" b="0">
                <a:solidFill>
                  <a:schemeClr val="tx2"/>
                </a:solidFill>
              </a:defRPr>
            </a:lvl4pPr>
            <a:lvl5pPr marL="360000" indent="0">
              <a:spcBef>
                <a:spcPts val="600"/>
              </a:spcBef>
              <a:buNone/>
              <a:defRPr sz="1200" b="0">
                <a:solidFill>
                  <a:schemeClr val="tx2"/>
                </a:solidFill>
              </a:defRPr>
            </a:lvl5pPr>
            <a:lvl6pPr marL="0" indent="0">
              <a:spcBef>
                <a:spcPts val="600"/>
              </a:spcBef>
              <a:buNone/>
              <a:defRPr sz="1200" b="0">
                <a:solidFill>
                  <a:schemeClr val="tx2"/>
                </a:solidFill>
              </a:defRPr>
            </a:lvl6pPr>
            <a:lvl7pPr marL="0" indent="0">
              <a:spcBef>
                <a:spcPts val="600"/>
              </a:spcBef>
              <a:buNone/>
              <a:defRPr sz="1200" b="0">
                <a:solidFill>
                  <a:schemeClr val="tx2"/>
                </a:solidFill>
              </a:defRPr>
            </a:lvl7pPr>
            <a:lvl8pPr>
              <a:spcBef>
                <a:spcPts val="600"/>
              </a:spcBef>
              <a:defRPr sz="1200" b="0">
                <a:solidFill>
                  <a:schemeClr val="tx2"/>
                </a:solidFill>
              </a:defRPr>
            </a:lvl8pPr>
            <a:lvl9pPr>
              <a:spcBef>
                <a:spcPts val="600"/>
              </a:spcBef>
              <a:defRPr sz="1200" b="0">
                <a:solidFill>
                  <a:schemeClr val="tx2"/>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16" name="Text Placeholder 20"/>
          <p:cNvSpPr>
            <a:spLocks noGrp="1"/>
          </p:cNvSpPr>
          <p:nvPr>
            <p:ph type="body" sz="quarter" idx="19"/>
          </p:nvPr>
        </p:nvSpPr>
        <p:spPr>
          <a:xfrm>
            <a:off x="3467220" y="1698171"/>
            <a:ext cx="2453370" cy="660827"/>
          </a:xfrm>
          <a:solidFill>
            <a:schemeClr val="accent1"/>
          </a:solidFill>
        </p:spPr>
        <p:txBody>
          <a:bodyPr lIns="144000" tIns="72000" rIns="108000" bIns="36000"/>
          <a:lstStyle>
            <a:lvl1pPr>
              <a:spcBef>
                <a:spcPts val="0"/>
              </a:spcBef>
              <a:spcAft>
                <a:spcPts val="0"/>
              </a:spcAft>
              <a:defRPr sz="1700" b="0">
                <a:solidFill>
                  <a:schemeClr val="bg1"/>
                </a:solidFill>
              </a:defRPr>
            </a:lvl1pPr>
            <a:lvl2pPr>
              <a:spcBef>
                <a:spcPts val="0"/>
              </a:spcBef>
              <a:spcAft>
                <a:spcPts val="0"/>
              </a:spcAft>
              <a:defRPr sz="1700" b="0">
                <a:solidFill>
                  <a:schemeClr val="bg1"/>
                </a:solidFill>
              </a:defRPr>
            </a:lvl2pPr>
            <a:lvl3pPr>
              <a:spcBef>
                <a:spcPts val="0"/>
              </a:spcBef>
              <a:spcAft>
                <a:spcPts val="0"/>
              </a:spcAft>
              <a:defRPr sz="1700" b="0">
                <a:solidFill>
                  <a:schemeClr val="bg1"/>
                </a:solidFill>
              </a:defRPr>
            </a:lvl3pPr>
            <a:lvl4pPr marL="0" indent="0">
              <a:spcBef>
                <a:spcPts val="0"/>
              </a:spcBef>
              <a:buNone/>
              <a:defRPr sz="1700" b="0">
                <a:solidFill>
                  <a:schemeClr val="bg1"/>
                </a:solidFill>
              </a:defRPr>
            </a:lvl4pPr>
            <a:lvl5pPr marL="0" indent="0">
              <a:spcBef>
                <a:spcPts val="0"/>
              </a:spcBef>
              <a:buNone/>
              <a:defRPr sz="1700" b="0">
                <a:solidFill>
                  <a:schemeClr val="bg1"/>
                </a:solidFill>
              </a:defRPr>
            </a:lvl5pPr>
            <a:lvl6pPr marL="0" indent="0">
              <a:spcBef>
                <a:spcPts val="0"/>
              </a:spcBef>
              <a:buNone/>
              <a:defRPr sz="1700" b="0">
                <a:solidFill>
                  <a:schemeClr val="bg1"/>
                </a:solidFill>
              </a:defRPr>
            </a:lvl6pPr>
            <a:lvl7pPr marL="0" indent="0">
              <a:spcBef>
                <a:spcPts val="0"/>
              </a:spcBef>
              <a:buNone/>
              <a:defRPr sz="1700" b="0">
                <a:solidFill>
                  <a:schemeClr val="bg1"/>
                </a:solidFill>
              </a:defRPr>
            </a:lvl7pPr>
            <a:lvl8pPr>
              <a:spcBef>
                <a:spcPts val="0"/>
              </a:spcBef>
              <a:defRPr sz="1700" b="0">
                <a:solidFill>
                  <a:schemeClr val="bg1"/>
                </a:solidFill>
              </a:defRPr>
            </a:lvl8pPr>
            <a:lvl9pPr>
              <a:spcBef>
                <a:spcPts val="0"/>
              </a:spcBef>
              <a:defRPr sz="1700" b="0">
                <a:solidFill>
                  <a:schemeClr val="bg1"/>
                </a:solidFill>
              </a:defRPr>
            </a:lvl9pPr>
          </a:lstStyle>
          <a:p>
            <a:pPr lvl="0"/>
            <a:r>
              <a:rPr lang="en-US" noProof="0"/>
              <a:t>Click to edit Master text styles</a:t>
            </a:r>
          </a:p>
        </p:txBody>
      </p:sp>
      <p:sp>
        <p:nvSpPr>
          <p:cNvPr id="17" name="Text Placeholder 20"/>
          <p:cNvSpPr>
            <a:spLocks noGrp="1"/>
          </p:cNvSpPr>
          <p:nvPr>
            <p:ph type="body" sz="quarter" idx="20"/>
          </p:nvPr>
        </p:nvSpPr>
        <p:spPr>
          <a:xfrm>
            <a:off x="6258244" y="1698171"/>
            <a:ext cx="2453370" cy="660827"/>
          </a:xfrm>
          <a:solidFill>
            <a:schemeClr val="accent3"/>
          </a:solidFill>
        </p:spPr>
        <p:txBody>
          <a:bodyPr lIns="144000" tIns="72000" rIns="108000" bIns="36000"/>
          <a:lstStyle>
            <a:lvl1pPr>
              <a:spcBef>
                <a:spcPts val="0"/>
              </a:spcBef>
              <a:spcAft>
                <a:spcPts val="0"/>
              </a:spcAft>
              <a:defRPr sz="1700" b="0">
                <a:solidFill>
                  <a:schemeClr val="bg1"/>
                </a:solidFill>
              </a:defRPr>
            </a:lvl1pPr>
            <a:lvl2pPr>
              <a:spcBef>
                <a:spcPts val="0"/>
              </a:spcBef>
              <a:spcAft>
                <a:spcPts val="0"/>
              </a:spcAft>
              <a:defRPr sz="1700" b="0">
                <a:solidFill>
                  <a:schemeClr val="bg1"/>
                </a:solidFill>
              </a:defRPr>
            </a:lvl2pPr>
            <a:lvl3pPr>
              <a:spcBef>
                <a:spcPts val="0"/>
              </a:spcBef>
              <a:spcAft>
                <a:spcPts val="0"/>
              </a:spcAft>
              <a:defRPr sz="1700" b="0">
                <a:solidFill>
                  <a:schemeClr val="bg1"/>
                </a:solidFill>
              </a:defRPr>
            </a:lvl3pPr>
            <a:lvl4pPr marL="0" indent="0">
              <a:spcBef>
                <a:spcPts val="0"/>
              </a:spcBef>
              <a:buNone/>
              <a:defRPr sz="1700" b="0">
                <a:solidFill>
                  <a:schemeClr val="bg1"/>
                </a:solidFill>
              </a:defRPr>
            </a:lvl4pPr>
            <a:lvl5pPr marL="0" indent="0">
              <a:spcBef>
                <a:spcPts val="0"/>
              </a:spcBef>
              <a:buNone/>
              <a:defRPr sz="1700" b="0">
                <a:solidFill>
                  <a:schemeClr val="bg1"/>
                </a:solidFill>
              </a:defRPr>
            </a:lvl5pPr>
            <a:lvl6pPr marL="0" indent="0">
              <a:spcBef>
                <a:spcPts val="0"/>
              </a:spcBef>
              <a:buNone/>
              <a:defRPr sz="1700" b="0">
                <a:solidFill>
                  <a:schemeClr val="bg1"/>
                </a:solidFill>
              </a:defRPr>
            </a:lvl6pPr>
            <a:lvl7pPr marL="0" indent="0">
              <a:spcBef>
                <a:spcPts val="0"/>
              </a:spcBef>
              <a:buNone/>
              <a:defRPr sz="1700" b="0">
                <a:solidFill>
                  <a:schemeClr val="bg1"/>
                </a:solidFill>
              </a:defRPr>
            </a:lvl7pPr>
            <a:lvl8pPr>
              <a:spcBef>
                <a:spcPts val="0"/>
              </a:spcBef>
              <a:defRPr sz="1700" b="0">
                <a:solidFill>
                  <a:schemeClr val="bg1"/>
                </a:solidFill>
              </a:defRPr>
            </a:lvl8pPr>
            <a:lvl9pPr>
              <a:spcBef>
                <a:spcPts val="0"/>
              </a:spcBef>
              <a:defRPr sz="1700" b="0">
                <a:solidFill>
                  <a:schemeClr val="bg1"/>
                </a:solidFill>
              </a:defRPr>
            </a:lvl9pPr>
          </a:lstStyle>
          <a:p>
            <a:pPr lvl="0"/>
            <a:r>
              <a:rPr lang="en-US" noProof="0"/>
              <a:t>Click to edit Master text styles</a:t>
            </a:r>
          </a:p>
        </p:txBody>
      </p:sp>
      <p:sp>
        <p:nvSpPr>
          <p:cNvPr id="18" name="Text Placeholder 20"/>
          <p:cNvSpPr>
            <a:spLocks noGrp="1"/>
          </p:cNvSpPr>
          <p:nvPr>
            <p:ph type="body" sz="quarter" idx="21"/>
          </p:nvPr>
        </p:nvSpPr>
        <p:spPr>
          <a:xfrm>
            <a:off x="9049269" y="1698171"/>
            <a:ext cx="2453370" cy="660827"/>
          </a:xfrm>
          <a:solidFill>
            <a:schemeClr val="accent4"/>
          </a:solidFill>
        </p:spPr>
        <p:txBody>
          <a:bodyPr lIns="144000" tIns="72000" rIns="108000" bIns="36000"/>
          <a:lstStyle>
            <a:lvl1pPr>
              <a:spcBef>
                <a:spcPts val="0"/>
              </a:spcBef>
              <a:spcAft>
                <a:spcPts val="0"/>
              </a:spcAft>
              <a:defRPr sz="1700" b="0">
                <a:solidFill>
                  <a:schemeClr val="bg1"/>
                </a:solidFill>
              </a:defRPr>
            </a:lvl1pPr>
            <a:lvl2pPr>
              <a:spcBef>
                <a:spcPts val="0"/>
              </a:spcBef>
              <a:spcAft>
                <a:spcPts val="0"/>
              </a:spcAft>
              <a:defRPr sz="1700" b="0">
                <a:solidFill>
                  <a:schemeClr val="bg1"/>
                </a:solidFill>
              </a:defRPr>
            </a:lvl2pPr>
            <a:lvl3pPr>
              <a:spcBef>
                <a:spcPts val="0"/>
              </a:spcBef>
              <a:spcAft>
                <a:spcPts val="0"/>
              </a:spcAft>
              <a:defRPr sz="1700" b="0">
                <a:solidFill>
                  <a:schemeClr val="bg1"/>
                </a:solidFill>
              </a:defRPr>
            </a:lvl3pPr>
            <a:lvl4pPr marL="0" indent="0">
              <a:spcBef>
                <a:spcPts val="0"/>
              </a:spcBef>
              <a:buNone/>
              <a:defRPr sz="1700" b="0">
                <a:solidFill>
                  <a:schemeClr val="bg1"/>
                </a:solidFill>
              </a:defRPr>
            </a:lvl4pPr>
            <a:lvl5pPr marL="0" indent="0">
              <a:spcBef>
                <a:spcPts val="0"/>
              </a:spcBef>
              <a:buNone/>
              <a:defRPr sz="1700" b="0">
                <a:solidFill>
                  <a:schemeClr val="bg1"/>
                </a:solidFill>
              </a:defRPr>
            </a:lvl5pPr>
            <a:lvl6pPr marL="0" indent="0">
              <a:spcBef>
                <a:spcPts val="0"/>
              </a:spcBef>
              <a:buNone/>
              <a:defRPr sz="1700" b="0">
                <a:solidFill>
                  <a:schemeClr val="bg1"/>
                </a:solidFill>
              </a:defRPr>
            </a:lvl6pPr>
            <a:lvl7pPr marL="0" indent="0">
              <a:spcBef>
                <a:spcPts val="0"/>
              </a:spcBef>
              <a:buNone/>
              <a:defRPr sz="1700" b="0">
                <a:solidFill>
                  <a:schemeClr val="bg1"/>
                </a:solidFill>
              </a:defRPr>
            </a:lvl7pPr>
            <a:lvl8pPr>
              <a:spcBef>
                <a:spcPts val="0"/>
              </a:spcBef>
              <a:defRPr sz="1700" b="0">
                <a:solidFill>
                  <a:schemeClr val="bg1"/>
                </a:solidFill>
              </a:defRPr>
            </a:lvl8pPr>
            <a:lvl9pPr>
              <a:spcBef>
                <a:spcPts val="0"/>
              </a:spcBef>
              <a:defRPr sz="1700" b="0">
                <a:solidFill>
                  <a:schemeClr val="bg1"/>
                </a:solidFill>
              </a:defRPr>
            </a:lvl9pPr>
          </a:lstStyle>
          <a:p>
            <a:pPr lvl="0"/>
            <a:r>
              <a:rPr lang="en-US" noProof="0"/>
              <a:t>Click to edit Master text styles</a:t>
            </a:r>
          </a:p>
        </p:txBody>
      </p:sp>
      <p:sp>
        <p:nvSpPr>
          <p:cNvPr id="15" name="Text Placeholder 20"/>
          <p:cNvSpPr>
            <a:spLocks noGrp="1"/>
          </p:cNvSpPr>
          <p:nvPr>
            <p:ph type="body" sz="quarter" idx="25" hasCustomPrompt="1"/>
          </p:nvPr>
        </p:nvSpPr>
        <p:spPr>
          <a:xfrm>
            <a:off x="3359679" y="2489654"/>
            <a:ext cx="2560912" cy="3449420"/>
          </a:xfrm>
        </p:spPr>
        <p:txBody>
          <a:bodyPr/>
          <a:lstStyle>
            <a:lvl1pPr>
              <a:spcBef>
                <a:spcPts val="600"/>
              </a:spcBef>
              <a:spcAft>
                <a:spcPts val="0"/>
              </a:spcAft>
              <a:defRPr sz="1200" b="0">
                <a:solidFill>
                  <a:schemeClr val="tx2"/>
                </a:solidFill>
              </a:defRPr>
            </a:lvl1pPr>
            <a:lvl2pPr marL="180000" indent="-180000">
              <a:spcAft>
                <a:spcPts val="0"/>
              </a:spcAft>
              <a:buFont typeface="Arial" panose="020B0604020202020204" pitchFamily="34" charset="0"/>
              <a:buChar char="•"/>
              <a:defRPr sz="1200" b="0">
                <a:solidFill>
                  <a:schemeClr val="tx2"/>
                </a:solidFill>
              </a:defRPr>
            </a:lvl2pPr>
            <a:lvl3pPr marL="180000">
              <a:spcAft>
                <a:spcPts val="0"/>
              </a:spcAft>
              <a:defRPr sz="1200" b="0">
                <a:solidFill>
                  <a:schemeClr val="tx2"/>
                </a:solidFill>
              </a:defRPr>
            </a:lvl3pPr>
            <a:lvl4pPr marL="360000" indent="-180000">
              <a:spcBef>
                <a:spcPts val="600"/>
              </a:spcBef>
              <a:buFont typeface="Arial" panose="020B0604020202020204" pitchFamily="34" charset="0"/>
              <a:buChar char="•"/>
              <a:defRPr sz="1200" b="0">
                <a:solidFill>
                  <a:schemeClr val="tx2"/>
                </a:solidFill>
              </a:defRPr>
            </a:lvl4pPr>
            <a:lvl5pPr marL="360000" indent="0">
              <a:spcBef>
                <a:spcPts val="600"/>
              </a:spcBef>
              <a:buNone/>
              <a:defRPr sz="1200" b="0">
                <a:solidFill>
                  <a:schemeClr val="tx2"/>
                </a:solidFill>
              </a:defRPr>
            </a:lvl5pPr>
            <a:lvl6pPr marL="0" indent="0">
              <a:spcBef>
                <a:spcPts val="600"/>
              </a:spcBef>
              <a:buNone/>
              <a:defRPr sz="1200" b="0">
                <a:solidFill>
                  <a:schemeClr val="tx2"/>
                </a:solidFill>
              </a:defRPr>
            </a:lvl6pPr>
            <a:lvl7pPr marL="0" indent="0">
              <a:spcBef>
                <a:spcPts val="600"/>
              </a:spcBef>
              <a:buNone/>
              <a:defRPr sz="1200" b="0">
                <a:solidFill>
                  <a:schemeClr val="tx2"/>
                </a:solidFill>
              </a:defRPr>
            </a:lvl7pPr>
            <a:lvl8pPr>
              <a:spcBef>
                <a:spcPts val="600"/>
              </a:spcBef>
              <a:defRPr sz="1200" b="0">
                <a:solidFill>
                  <a:schemeClr val="tx2"/>
                </a:solidFill>
              </a:defRPr>
            </a:lvl8pPr>
            <a:lvl9pPr algn="l">
              <a:spcBef>
                <a:spcPts val="600"/>
              </a:spcBef>
              <a:defRPr sz="1200" b="0">
                <a:solidFill>
                  <a:schemeClr val="tx2"/>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2" name="Text Placeholder 20"/>
          <p:cNvSpPr>
            <a:spLocks noGrp="1"/>
          </p:cNvSpPr>
          <p:nvPr>
            <p:ph type="body" sz="quarter" idx="26" hasCustomPrompt="1"/>
          </p:nvPr>
        </p:nvSpPr>
        <p:spPr>
          <a:xfrm>
            <a:off x="6150703" y="2489654"/>
            <a:ext cx="2560912" cy="3449420"/>
          </a:xfrm>
        </p:spPr>
        <p:txBody>
          <a:bodyPr/>
          <a:lstStyle>
            <a:lvl1pPr>
              <a:spcBef>
                <a:spcPts val="600"/>
              </a:spcBef>
              <a:spcAft>
                <a:spcPts val="0"/>
              </a:spcAft>
              <a:defRPr sz="1200" b="0">
                <a:solidFill>
                  <a:schemeClr val="tx2"/>
                </a:solidFill>
              </a:defRPr>
            </a:lvl1pPr>
            <a:lvl2pPr marL="180000" indent="-180000">
              <a:spcAft>
                <a:spcPts val="0"/>
              </a:spcAft>
              <a:buFont typeface="Arial" panose="020B0604020202020204" pitchFamily="34" charset="0"/>
              <a:buChar char="•"/>
              <a:defRPr sz="1200" b="0">
                <a:solidFill>
                  <a:schemeClr val="tx2"/>
                </a:solidFill>
              </a:defRPr>
            </a:lvl2pPr>
            <a:lvl3pPr marL="180000">
              <a:spcAft>
                <a:spcPts val="0"/>
              </a:spcAft>
              <a:defRPr sz="1200" b="0">
                <a:solidFill>
                  <a:schemeClr val="tx2"/>
                </a:solidFill>
              </a:defRPr>
            </a:lvl3pPr>
            <a:lvl4pPr marL="360000" indent="-180000">
              <a:spcBef>
                <a:spcPts val="600"/>
              </a:spcBef>
              <a:buFont typeface="Arial" panose="020B0604020202020204" pitchFamily="34" charset="0"/>
              <a:buChar char="•"/>
              <a:defRPr sz="1200" b="0">
                <a:solidFill>
                  <a:schemeClr val="tx2"/>
                </a:solidFill>
              </a:defRPr>
            </a:lvl4pPr>
            <a:lvl5pPr marL="360000" indent="0">
              <a:spcBef>
                <a:spcPts val="600"/>
              </a:spcBef>
              <a:buNone/>
              <a:defRPr sz="1200" b="0">
                <a:solidFill>
                  <a:schemeClr val="tx2"/>
                </a:solidFill>
              </a:defRPr>
            </a:lvl5pPr>
            <a:lvl6pPr marL="0" indent="0">
              <a:spcBef>
                <a:spcPts val="600"/>
              </a:spcBef>
              <a:buNone/>
              <a:defRPr sz="1200" b="0">
                <a:solidFill>
                  <a:schemeClr val="tx2"/>
                </a:solidFill>
              </a:defRPr>
            </a:lvl6pPr>
            <a:lvl7pPr marL="0" indent="0">
              <a:spcBef>
                <a:spcPts val="600"/>
              </a:spcBef>
              <a:buNone/>
              <a:defRPr sz="1200" b="0">
                <a:solidFill>
                  <a:schemeClr val="tx2"/>
                </a:solidFill>
              </a:defRPr>
            </a:lvl7pPr>
            <a:lvl8pPr>
              <a:spcBef>
                <a:spcPts val="600"/>
              </a:spcBef>
              <a:defRPr sz="1200" b="0">
                <a:solidFill>
                  <a:schemeClr val="tx2"/>
                </a:solidFill>
              </a:defRPr>
            </a:lvl8pPr>
            <a:lvl9pPr>
              <a:spcBef>
                <a:spcPts val="600"/>
              </a:spcBef>
              <a:defRPr sz="1200" b="0">
                <a:solidFill>
                  <a:schemeClr val="tx2"/>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3" name="Text Placeholder 20"/>
          <p:cNvSpPr>
            <a:spLocks noGrp="1"/>
          </p:cNvSpPr>
          <p:nvPr>
            <p:ph type="body" sz="quarter" idx="27" hasCustomPrompt="1"/>
          </p:nvPr>
        </p:nvSpPr>
        <p:spPr>
          <a:xfrm>
            <a:off x="8941727" y="2489654"/>
            <a:ext cx="2560912" cy="3449420"/>
          </a:xfrm>
        </p:spPr>
        <p:txBody>
          <a:bodyPr/>
          <a:lstStyle>
            <a:lvl1pPr>
              <a:spcBef>
                <a:spcPts val="600"/>
              </a:spcBef>
              <a:spcAft>
                <a:spcPts val="0"/>
              </a:spcAft>
              <a:defRPr sz="1200" b="0">
                <a:solidFill>
                  <a:schemeClr val="tx2"/>
                </a:solidFill>
              </a:defRPr>
            </a:lvl1pPr>
            <a:lvl2pPr marL="180000" indent="-180000">
              <a:spcAft>
                <a:spcPts val="0"/>
              </a:spcAft>
              <a:buFont typeface="Arial" panose="020B0604020202020204" pitchFamily="34" charset="0"/>
              <a:buChar char="•"/>
              <a:defRPr sz="1200" b="0">
                <a:solidFill>
                  <a:schemeClr val="tx2"/>
                </a:solidFill>
              </a:defRPr>
            </a:lvl2pPr>
            <a:lvl3pPr marL="180000">
              <a:spcAft>
                <a:spcPts val="0"/>
              </a:spcAft>
              <a:defRPr sz="1200" b="0">
                <a:solidFill>
                  <a:schemeClr val="tx2"/>
                </a:solidFill>
              </a:defRPr>
            </a:lvl3pPr>
            <a:lvl4pPr marL="360000" indent="-180000">
              <a:spcBef>
                <a:spcPts val="600"/>
              </a:spcBef>
              <a:buFont typeface="Arial" panose="020B0604020202020204" pitchFamily="34" charset="0"/>
              <a:buChar char="•"/>
              <a:defRPr sz="1200" b="0">
                <a:solidFill>
                  <a:schemeClr val="tx2"/>
                </a:solidFill>
              </a:defRPr>
            </a:lvl4pPr>
            <a:lvl5pPr marL="360000" indent="0">
              <a:spcBef>
                <a:spcPts val="600"/>
              </a:spcBef>
              <a:buNone/>
              <a:defRPr sz="1200" b="0">
                <a:solidFill>
                  <a:schemeClr val="tx2"/>
                </a:solidFill>
              </a:defRPr>
            </a:lvl5pPr>
            <a:lvl6pPr marL="0" indent="0">
              <a:spcBef>
                <a:spcPts val="600"/>
              </a:spcBef>
              <a:buNone/>
              <a:defRPr sz="1200" b="0">
                <a:solidFill>
                  <a:schemeClr val="tx2"/>
                </a:solidFill>
              </a:defRPr>
            </a:lvl6pPr>
            <a:lvl7pPr marL="0" indent="0">
              <a:spcBef>
                <a:spcPts val="600"/>
              </a:spcBef>
              <a:buNone/>
              <a:defRPr sz="1200" b="0">
                <a:solidFill>
                  <a:schemeClr val="tx2"/>
                </a:solidFill>
              </a:defRPr>
            </a:lvl7pPr>
            <a:lvl8pPr>
              <a:spcBef>
                <a:spcPts val="600"/>
              </a:spcBef>
              <a:defRPr sz="1200" b="0">
                <a:solidFill>
                  <a:schemeClr val="tx2"/>
                </a:solidFill>
              </a:defRPr>
            </a:lvl8pPr>
            <a:lvl9pPr>
              <a:spcBef>
                <a:spcPts val="600"/>
              </a:spcBef>
              <a:defRPr sz="1200" b="0">
                <a:solidFill>
                  <a:schemeClr val="tx2"/>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3093511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4" name="Date Placeholder 3"/>
          <p:cNvSpPr>
            <a:spLocks noGrp="1"/>
          </p:cNvSpPr>
          <p:nvPr>
            <p:ph type="dt" sz="half" idx="10"/>
          </p:nvPr>
        </p:nvSpPr>
        <p:spPr/>
        <p:txBody>
          <a:bodyPr/>
          <a:lstStyle/>
          <a:p>
            <a:fld id="{3C528547-B741-4F21-A9A4-C6E5F3F23F1E}" type="datetimeFigureOut">
              <a:rPr lang="en-GB" noProof="0" smtClean="0"/>
              <a:t>27/06/2019</a:t>
            </a:fld>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6" name="Slide Number Placeholder 5"/>
          <p:cNvSpPr>
            <a:spLocks noGrp="1"/>
          </p:cNvSpPr>
          <p:nvPr>
            <p:ph type="sldNum" sz="quarter" idx="12"/>
          </p:nvPr>
        </p:nvSpPr>
        <p:spPr/>
        <p:txBody>
          <a:bodyPr/>
          <a:lstStyle/>
          <a:p>
            <a:fld id="{1199EC8A-EE7C-4347-ABEE-715CD1553C2A}" type="slidenum">
              <a:rPr lang="en-GB" noProof="0" smtClean="0"/>
              <a:t>‹#›</a:t>
            </a:fld>
            <a:endParaRPr lang="en-GB" noProof="0" dirty="0"/>
          </a:p>
        </p:txBody>
      </p:sp>
      <p:sp>
        <p:nvSpPr>
          <p:cNvPr id="7" name="SmartArt Placeholder 6">
            <a:extLst>
              <a:ext uri="{FF2B5EF4-FFF2-40B4-BE49-F238E27FC236}">
                <a16:creationId xmlns:a16="http://schemas.microsoft.com/office/drawing/2014/main" id="{F0A0B181-3373-BE48-A84F-2DC01070B36E}"/>
              </a:ext>
            </a:extLst>
          </p:cNvPr>
          <p:cNvSpPr>
            <a:spLocks noGrp="1"/>
          </p:cNvSpPr>
          <p:nvPr>
            <p:ph type="dgm" sz="quarter" idx="13"/>
          </p:nvPr>
        </p:nvSpPr>
        <p:spPr>
          <a:xfrm>
            <a:off x="606750" y="1608604"/>
            <a:ext cx="10895887" cy="4613291"/>
          </a:xfrm>
        </p:spPr>
        <p:txBody>
          <a:bodyPr/>
          <a:lstStyle/>
          <a:p>
            <a:r>
              <a:rPr lang="en-US"/>
              <a:t>Click icon to add SmartArt graphic</a:t>
            </a:r>
          </a:p>
        </p:txBody>
      </p:sp>
    </p:spTree>
    <p:extLst>
      <p:ext uri="{BB962C8B-B14F-4D97-AF65-F5344CB8AC3E}">
        <p14:creationId xmlns:p14="http://schemas.microsoft.com/office/powerpoint/2010/main" val="2238962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sp>
        <p:nvSpPr>
          <p:cNvPr id="18" name="Rectangle 17"/>
          <p:cNvSpPr/>
          <p:nvPr userDrawn="1"/>
        </p:nvSpPr>
        <p:spPr>
          <a:xfrm>
            <a:off x="0" y="1"/>
            <a:ext cx="12192000" cy="46691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6" name="Freeform 35"/>
          <p:cNvSpPr/>
          <p:nvPr userDrawn="1"/>
        </p:nvSpPr>
        <p:spPr>
          <a:xfrm>
            <a:off x="0" y="-1"/>
            <a:ext cx="4320252" cy="4669198"/>
          </a:xfrm>
          <a:custGeom>
            <a:avLst/>
            <a:gdLst>
              <a:gd name="connsiteX0" fmla="*/ 0 w 4320252"/>
              <a:gd name="connsiteY0" fmla="*/ 0 h 4669198"/>
              <a:gd name="connsiteX1" fmla="*/ 2310701 w 4320252"/>
              <a:gd name="connsiteY1" fmla="*/ 0 h 4669198"/>
              <a:gd name="connsiteX2" fmla="*/ 4320252 w 4320252"/>
              <a:gd name="connsiteY2" fmla="*/ 4669198 h 4669198"/>
              <a:gd name="connsiteX3" fmla="*/ 0 w 4320252"/>
              <a:gd name="connsiteY3" fmla="*/ 4669198 h 4669198"/>
              <a:gd name="connsiteX4" fmla="*/ 0 w 4320252"/>
              <a:gd name="connsiteY4" fmla="*/ 0 h 4669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252" h="4669198">
                <a:moveTo>
                  <a:pt x="0" y="0"/>
                </a:moveTo>
                <a:lnTo>
                  <a:pt x="2310701" y="0"/>
                </a:lnTo>
                <a:lnTo>
                  <a:pt x="4320252" y="4669198"/>
                </a:lnTo>
                <a:lnTo>
                  <a:pt x="0" y="4669198"/>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Date Placeholder 3"/>
          <p:cNvSpPr>
            <a:spLocks noGrp="1"/>
          </p:cNvSpPr>
          <p:nvPr>
            <p:ph type="dt" sz="half" idx="10"/>
          </p:nvPr>
        </p:nvSpPr>
        <p:spPr>
          <a:xfrm>
            <a:off x="4902200" y="6356350"/>
            <a:ext cx="1650998" cy="365125"/>
          </a:xfrm>
        </p:spPr>
        <p:txBody>
          <a:bodyPr/>
          <a:lstStyle/>
          <a:p>
            <a:fld id="{3C528547-B741-4F21-A9A4-C6E5F3F23F1E}" type="datetimeFigureOut">
              <a:rPr lang="en-GB" noProof="0" smtClean="0"/>
              <a:t>27/06/2019</a:t>
            </a:fld>
            <a:endParaRPr lang="en-GB" noProof="0" dirty="0"/>
          </a:p>
        </p:txBody>
      </p:sp>
      <p:sp>
        <p:nvSpPr>
          <p:cNvPr id="5" name="Footer Placeholder 4"/>
          <p:cNvSpPr>
            <a:spLocks noGrp="1"/>
          </p:cNvSpPr>
          <p:nvPr>
            <p:ph type="ftr" sz="quarter" idx="11"/>
          </p:nvPr>
        </p:nvSpPr>
        <p:spPr>
          <a:xfrm>
            <a:off x="6561666" y="6356350"/>
            <a:ext cx="4055534" cy="365125"/>
          </a:xfrm>
        </p:spPr>
        <p:txBody>
          <a:bodyPr/>
          <a:lstStyle/>
          <a:p>
            <a:endParaRPr lang="en-GB" noProof="0" dirty="0"/>
          </a:p>
        </p:txBody>
      </p:sp>
      <p:sp>
        <p:nvSpPr>
          <p:cNvPr id="6" name="Slide Number Placeholder 5"/>
          <p:cNvSpPr>
            <a:spLocks noGrp="1"/>
          </p:cNvSpPr>
          <p:nvPr>
            <p:ph type="sldNum" sz="quarter" idx="12"/>
          </p:nvPr>
        </p:nvSpPr>
        <p:spPr/>
        <p:txBody>
          <a:bodyPr/>
          <a:lstStyle/>
          <a:p>
            <a:fld id="{1199EC8A-EE7C-4347-ABEE-715CD1553C2A}" type="slidenum">
              <a:rPr lang="en-GB" noProof="0" smtClean="0"/>
              <a:t>‹#›</a:t>
            </a:fld>
            <a:endParaRPr lang="en-GB" noProof="0" dirty="0"/>
          </a:p>
        </p:txBody>
      </p:sp>
      <p:sp>
        <p:nvSpPr>
          <p:cNvPr id="21" name="Text Placeholder 20"/>
          <p:cNvSpPr>
            <a:spLocks noGrp="1"/>
          </p:cNvSpPr>
          <p:nvPr>
            <p:ph type="body" sz="quarter" idx="14" hasCustomPrompt="1"/>
          </p:nvPr>
        </p:nvSpPr>
        <p:spPr>
          <a:xfrm>
            <a:off x="490538" y="2984323"/>
            <a:ext cx="3548061" cy="1525047"/>
          </a:xfrm>
        </p:spPr>
        <p:txBody>
          <a:bodyPr/>
          <a:lstStyle>
            <a:lvl1pPr>
              <a:spcBef>
                <a:spcPts val="600"/>
              </a:spcBef>
              <a:spcAft>
                <a:spcPts val="0"/>
              </a:spcAft>
              <a:defRPr sz="2000" b="1">
                <a:solidFill>
                  <a:schemeClr val="bg1"/>
                </a:solidFill>
              </a:defRPr>
            </a:lvl1pPr>
            <a:lvl2pPr>
              <a:spcBef>
                <a:spcPts val="0"/>
              </a:spcBef>
              <a:spcAft>
                <a:spcPts val="0"/>
              </a:spcAft>
              <a:defRPr sz="1500" b="0">
                <a:solidFill>
                  <a:schemeClr val="bg1"/>
                </a:solidFill>
              </a:defRPr>
            </a:lvl2pPr>
            <a:lvl3pPr>
              <a:spcAft>
                <a:spcPts val="0"/>
              </a:spcAft>
              <a:defRPr sz="1200" b="0">
                <a:solidFill>
                  <a:schemeClr val="bg1"/>
                </a:solidFill>
              </a:defRPr>
            </a:lvl3pPr>
            <a:lvl4pPr marL="0" indent="0">
              <a:spcBef>
                <a:spcPts val="600"/>
              </a:spcBef>
              <a:buNone/>
              <a:defRPr sz="1200" b="0">
                <a:solidFill>
                  <a:schemeClr val="bg1"/>
                </a:solidFill>
              </a:defRPr>
            </a:lvl4pPr>
            <a:lvl5pPr marL="0" indent="0">
              <a:spcBef>
                <a:spcPts val="600"/>
              </a:spcBef>
              <a:buNone/>
              <a:defRPr sz="1200" b="0">
                <a:solidFill>
                  <a:schemeClr val="bg1"/>
                </a:solidFill>
              </a:defRPr>
            </a:lvl5pPr>
            <a:lvl6pPr marL="0" indent="0">
              <a:spcBef>
                <a:spcPts val="600"/>
              </a:spcBef>
              <a:buNone/>
              <a:defRPr sz="1200" b="0">
                <a:solidFill>
                  <a:schemeClr val="bg1"/>
                </a:solidFill>
              </a:defRPr>
            </a:lvl6pPr>
            <a:lvl7pPr marL="0" indent="0">
              <a:spcBef>
                <a:spcPts val="600"/>
              </a:spcBef>
              <a:buNone/>
              <a:defRPr sz="1200" b="0">
                <a:solidFill>
                  <a:schemeClr val="bg1"/>
                </a:solidFill>
              </a:defRPr>
            </a:lvl7pPr>
            <a:lvl8pPr>
              <a:spcBef>
                <a:spcPts val="600"/>
              </a:spcBef>
              <a:defRPr sz="1200" b="0">
                <a:solidFill>
                  <a:schemeClr val="bg1"/>
                </a:solidFill>
              </a:defRPr>
            </a:lvl8pPr>
            <a:lvl9pPr>
              <a:spcBef>
                <a:spcPts val="600"/>
              </a:spcBef>
              <a:defRPr sz="1200" b="0">
                <a:solidFill>
                  <a:schemeClr val="bg1"/>
                </a:solidFill>
              </a:defRPr>
            </a:lvl9pPr>
          </a:lstStyle>
          <a:p>
            <a:pPr lvl="0"/>
            <a:r>
              <a:rPr lang="en-GB" noProof="0" dirty="0"/>
              <a:t>Name </a:t>
            </a:r>
          </a:p>
        </p:txBody>
      </p:sp>
      <p:pic>
        <p:nvPicPr>
          <p:cNvPr id="3" name="Picture 2"/>
          <p:cNvPicPr>
            <a:picLocks noChangeAspect="1"/>
          </p:cNvPicPr>
          <p:nvPr userDrawn="1"/>
        </p:nvPicPr>
        <p:blipFill>
          <a:blip r:embed="rId2"/>
          <a:stretch>
            <a:fillRect/>
          </a:stretch>
        </p:blipFill>
        <p:spPr>
          <a:xfrm>
            <a:off x="679268" y="5153560"/>
            <a:ext cx="1933660" cy="1299149"/>
          </a:xfrm>
          <a:prstGeom prst="rect">
            <a:avLst/>
          </a:prstGeom>
        </p:spPr>
      </p:pic>
      <p:sp>
        <p:nvSpPr>
          <p:cNvPr id="7" name="TextBox 6"/>
          <p:cNvSpPr txBox="1"/>
          <p:nvPr userDrawn="1"/>
        </p:nvSpPr>
        <p:spPr>
          <a:xfrm>
            <a:off x="7827220" y="5486830"/>
            <a:ext cx="3755180" cy="1100301"/>
          </a:xfrm>
          <a:prstGeom prst="rect">
            <a:avLst/>
          </a:prstGeom>
          <a:noFill/>
        </p:spPr>
        <p:txBody>
          <a:bodyPr wrap="square" rtlCol="0">
            <a:spAutoFit/>
          </a:bodyPr>
          <a:lstStyle/>
          <a:p>
            <a:r>
              <a:rPr lang="en-GB" sz="1060" b="1" noProof="0" dirty="0">
                <a:solidFill>
                  <a:schemeClr val="tx2"/>
                </a:solidFill>
              </a:rPr>
              <a:t>Union for International Cancer Control</a:t>
            </a:r>
            <a:endParaRPr lang="en-GB" sz="1060" b="0" noProof="0" dirty="0">
              <a:solidFill>
                <a:schemeClr val="tx2"/>
              </a:solidFill>
            </a:endParaRPr>
          </a:p>
          <a:p>
            <a:pPr>
              <a:spcBef>
                <a:spcPts val="1000"/>
              </a:spcBef>
            </a:pPr>
            <a:r>
              <a:rPr lang="en-US" sz="1060" b="0" noProof="0" dirty="0">
                <a:solidFill>
                  <a:schemeClr val="tx2"/>
                </a:solidFill>
              </a:rPr>
              <a:t>31-33 Avenue Giuseppe Motta, 1202 Geneva, Switzerland</a:t>
            </a:r>
          </a:p>
          <a:p>
            <a:pPr>
              <a:spcBef>
                <a:spcPts val="500"/>
              </a:spcBef>
            </a:pPr>
            <a:r>
              <a:rPr lang="en-GB" sz="1060" b="0" noProof="0" dirty="0">
                <a:solidFill>
                  <a:schemeClr val="accent1"/>
                </a:solidFill>
              </a:rPr>
              <a:t>T. </a:t>
            </a:r>
            <a:r>
              <a:rPr lang="en-GB" sz="1060" b="0" noProof="0" dirty="0">
                <a:solidFill>
                  <a:schemeClr val="tx2"/>
                </a:solidFill>
              </a:rPr>
              <a:t>+41 (0)22 809 1811   </a:t>
            </a:r>
            <a:r>
              <a:rPr lang="en-GB" sz="1060" b="0" noProof="0" dirty="0">
                <a:solidFill>
                  <a:schemeClr val="accent1"/>
                </a:solidFill>
              </a:rPr>
              <a:t>F.</a:t>
            </a:r>
            <a:r>
              <a:rPr lang="en-GB" sz="1060" b="0" noProof="0" dirty="0">
                <a:solidFill>
                  <a:schemeClr val="tx2"/>
                </a:solidFill>
              </a:rPr>
              <a:t> +41 (0)22 809 1810</a:t>
            </a:r>
          </a:p>
          <a:p>
            <a:pPr marL="0" marR="0" indent="0" algn="l" defTabSz="914400" rtl="0" eaLnBrk="1" fontAlgn="auto" latinLnBrk="0" hangingPunct="1">
              <a:lnSpc>
                <a:spcPct val="100000"/>
              </a:lnSpc>
              <a:spcBef>
                <a:spcPts val="0"/>
              </a:spcBef>
              <a:spcAft>
                <a:spcPts val="0"/>
              </a:spcAft>
              <a:buClrTx/>
              <a:buSzTx/>
              <a:buFontTx/>
              <a:buNone/>
              <a:tabLst/>
              <a:defRPr/>
            </a:pPr>
            <a:r>
              <a:rPr lang="en-GB" sz="1060" b="0" noProof="0" dirty="0">
                <a:solidFill>
                  <a:schemeClr val="accent1"/>
                </a:solidFill>
              </a:rPr>
              <a:t>E. </a:t>
            </a:r>
            <a:r>
              <a:rPr lang="en-GB" sz="1060" b="0" noProof="0" dirty="0" err="1">
                <a:solidFill>
                  <a:schemeClr val="tx2"/>
                </a:solidFill>
              </a:rPr>
              <a:t>info@uicc.org</a:t>
            </a:r>
            <a:r>
              <a:rPr lang="en-GB" sz="1060" b="0" baseline="0" noProof="0" dirty="0">
                <a:solidFill>
                  <a:schemeClr val="tx2"/>
                </a:solidFill>
              </a:rPr>
              <a:t>   </a:t>
            </a:r>
            <a:r>
              <a:rPr lang="en-GB" sz="1060" b="0" baseline="0" noProof="0" dirty="0" err="1">
                <a:solidFill>
                  <a:schemeClr val="accent1"/>
                </a:solidFill>
              </a:rPr>
              <a:t>www.ui</a:t>
            </a:r>
            <a:r>
              <a:rPr lang="en-GB" sz="1060" b="0" noProof="0" dirty="0" err="1">
                <a:solidFill>
                  <a:schemeClr val="accent1"/>
                </a:solidFill>
              </a:rPr>
              <a:t>cc.org</a:t>
            </a:r>
            <a:endParaRPr lang="en-GB" sz="1060" b="0" noProof="0" dirty="0">
              <a:solidFill>
                <a:schemeClr val="accent1"/>
              </a:solidFill>
            </a:endParaRPr>
          </a:p>
          <a:p>
            <a:endParaRPr lang="en-GB" sz="1060" b="1" noProof="0" dirty="0">
              <a:solidFill>
                <a:schemeClr val="tx2"/>
              </a:solidFill>
            </a:endParaRPr>
          </a:p>
        </p:txBody>
      </p:sp>
      <p:sp>
        <p:nvSpPr>
          <p:cNvPr id="24" name="Text Placeholder 23"/>
          <p:cNvSpPr>
            <a:spLocks noGrp="1"/>
          </p:cNvSpPr>
          <p:nvPr>
            <p:ph type="body" sz="quarter" idx="16" hasCustomPrompt="1"/>
          </p:nvPr>
        </p:nvSpPr>
        <p:spPr>
          <a:xfrm>
            <a:off x="679267" y="806363"/>
            <a:ext cx="3359332" cy="1371598"/>
          </a:xfrm>
          <a:custGeom>
            <a:avLst/>
            <a:gdLst>
              <a:gd name="connsiteX0" fmla="*/ 0 w 3359332"/>
              <a:gd name="connsiteY0" fmla="*/ 0 h 1371598"/>
              <a:gd name="connsiteX1" fmla="*/ 3359331 w 3359332"/>
              <a:gd name="connsiteY1" fmla="*/ 0 h 1371598"/>
              <a:gd name="connsiteX2" fmla="*/ 3359331 w 3359332"/>
              <a:gd name="connsiteY2" fmla="*/ 928307 h 1371598"/>
              <a:gd name="connsiteX3" fmla="*/ 3359332 w 3359332"/>
              <a:gd name="connsiteY3" fmla="*/ 928307 h 1371598"/>
              <a:gd name="connsiteX4" fmla="*/ 3359332 w 3359332"/>
              <a:gd name="connsiteY4" fmla="*/ 936000 h 1371598"/>
              <a:gd name="connsiteX5" fmla="*/ 425045 w 3359332"/>
              <a:gd name="connsiteY5" fmla="*/ 936000 h 1371598"/>
              <a:gd name="connsiteX6" fmla="*/ 0 w 3359332"/>
              <a:gd name="connsiteY6" fmla="*/ 1371598 h 1371598"/>
              <a:gd name="connsiteX7" fmla="*/ 0 w 3359332"/>
              <a:gd name="connsiteY7" fmla="*/ 936000 h 1371598"/>
              <a:gd name="connsiteX8" fmla="*/ 0 w 3359332"/>
              <a:gd name="connsiteY8" fmla="*/ 935999 h 137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9332" h="1371598">
                <a:moveTo>
                  <a:pt x="0" y="0"/>
                </a:moveTo>
                <a:lnTo>
                  <a:pt x="3359331" y="0"/>
                </a:lnTo>
                <a:lnTo>
                  <a:pt x="3359331" y="928307"/>
                </a:lnTo>
                <a:lnTo>
                  <a:pt x="3359332" y="928307"/>
                </a:lnTo>
                <a:lnTo>
                  <a:pt x="3359332" y="936000"/>
                </a:lnTo>
                <a:lnTo>
                  <a:pt x="425045" y="936000"/>
                </a:lnTo>
                <a:lnTo>
                  <a:pt x="0" y="1371598"/>
                </a:lnTo>
                <a:lnTo>
                  <a:pt x="0" y="936000"/>
                </a:lnTo>
                <a:lnTo>
                  <a:pt x="0" y="935999"/>
                </a:lnTo>
                <a:close/>
              </a:path>
            </a:pathLst>
          </a:custGeom>
          <a:solidFill>
            <a:schemeClr val="bg1"/>
          </a:solidFill>
        </p:spPr>
        <p:txBody>
          <a:bodyPr wrap="square" lIns="36000" tIns="108000" rIns="36000">
            <a:noAutofit/>
          </a:bodyPr>
          <a:lstStyle>
            <a:lvl1pPr algn="ctr">
              <a:spcBef>
                <a:spcPts val="600"/>
              </a:spcBef>
              <a:spcAft>
                <a:spcPts val="0"/>
              </a:spcAft>
              <a:defRPr sz="4000" b="1" baseline="0">
                <a:solidFill>
                  <a:schemeClr val="tx2"/>
                </a:solidFill>
              </a:defRPr>
            </a:lvl1pPr>
            <a:lvl2pPr algn="ctr">
              <a:spcAft>
                <a:spcPts val="0"/>
              </a:spcAft>
              <a:defRPr sz="4000" b="1">
                <a:solidFill>
                  <a:schemeClr val="accent1"/>
                </a:solidFill>
              </a:defRPr>
            </a:lvl2pPr>
            <a:lvl3pPr algn="ctr">
              <a:spcAft>
                <a:spcPts val="0"/>
              </a:spcAft>
              <a:defRPr sz="4000" b="1">
                <a:solidFill>
                  <a:schemeClr val="accent1"/>
                </a:solidFill>
              </a:defRPr>
            </a:lvl3pPr>
            <a:lvl4pPr marL="0" indent="0" algn="ctr">
              <a:spcBef>
                <a:spcPts val="600"/>
              </a:spcBef>
              <a:buNone/>
              <a:defRPr sz="4000" b="1">
                <a:solidFill>
                  <a:schemeClr val="accent1"/>
                </a:solidFill>
              </a:defRPr>
            </a:lvl4pPr>
            <a:lvl5pPr marL="0" indent="0" algn="ctr">
              <a:spcBef>
                <a:spcPts val="600"/>
              </a:spcBef>
              <a:buNone/>
              <a:defRPr sz="4000" b="1">
                <a:solidFill>
                  <a:schemeClr val="accent1"/>
                </a:solidFill>
              </a:defRPr>
            </a:lvl5pPr>
            <a:lvl6pPr marL="0" indent="0" algn="ctr">
              <a:spcBef>
                <a:spcPts val="600"/>
              </a:spcBef>
              <a:buNone/>
              <a:defRPr sz="4000" b="1">
                <a:solidFill>
                  <a:schemeClr val="accent1"/>
                </a:solidFill>
              </a:defRPr>
            </a:lvl6pPr>
            <a:lvl7pPr marL="0" indent="0" algn="ctr">
              <a:spcBef>
                <a:spcPts val="600"/>
              </a:spcBef>
              <a:buNone/>
              <a:defRPr sz="4000" b="1">
                <a:solidFill>
                  <a:schemeClr val="accent1"/>
                </a:solidFill>
              </a:defRPr>
            </a:lvl7pPr>
            <a:lvl8pPr algn="ctr">
              <a:spcBef>
                <a:spcPts val="600"/>
              </a:spcBef>
              <a:defRPr sz="4000" b="1">
                <a:solidFill>
                  <a:schemeClr val="accent1"/>
                </a:solidFill>
              </a:defRPr>
            </a:lvl8pPr>
            <a:lvl9pPr algn="ctr">
              <a:spcBef>
                <a:spcPts val="600"/>
              </a:spcBef>
              <a:defRPr sz="4000" b="1">
                <a:solidFill>
                  <a:schemeClr val="accent1"/>
                </a:solidFill>
              </a:defRPr>
            </a:lvl9pPr>
          </a:lstStyle>
          <a:p>
            <a:pPr lvl="0"/>
            <a:r>
              <a:rPr lang="en-GB" noProof="0" dirty="0"/>
              <a:t>Thank you</a:t>
            </a:r>
          </a:p>
        </p:txBody>
      </p:sp>
    </p:spTree>
    <p:extLst>
      <p:ext uri="{BB962C8B-B14F-4D97-AF65-F5344CB8AC3E}">
        <p14:creationId xmlns:p14="http://schemas.microsoft.com/office/powerpoint/2010/main" val="6534971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FCF72-B500-41F1-972E-060C2DDC3628}"/>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2DCC9CC-BDF4-4988-BC79-3D6000C04B01}"/>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6A077EF-079B-4ABD-8149-966B38307B05}"/>
              </a:ext>
            </a:extLst>
          </p:cNvPr>
          <p:cNvSpPr>
            <a:spLocks noGrp="1"/>
          </p:cNvSpPr>
          <p:nvPr>
            <p:ph type="dt" sz="half" idx="10"/>
          </p:nvPr>
        </p:nvSpPr>
        <p:spPr/>
        <p:txBody>
          <a:bodyPr/>
          <a:lstStyle/>
          <a:p>
            <a:fld id="{1F6B8D00-0FEB-43F6-A5F2-F7B8E6A60249}" type="datetimeFigureOut">
              <a:rPr lang="en-US" smtClean="0"/>
              <a:t>6/27/2019</a:t>
            </a:fld>
            <a:endParaRPr lang="en-US"/>
          </a:p>
        </p:txBody>
      </p:sp>
      <p:sp>
        <p:nvSpPr>
          <p:cNvPr id="5" name="Footer Placeholder 4">
            <a:extLst>
              <a:ext uri="{FF2B5EF4-FFF2-40B4-BE49-F238E27FC236}">
                <a16:creationId xmlns:a16="http://schemas.microsoft.com/office/drawing/2014/main" id="{D23DE45E-D804-4A49-B58E-35B91A819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6D3FB7-13A3-4995-B975-2CB33617D05E}"/>
              </a:ext>
            </a:extLst>
          </p:cNvPr>
          <p:cNvSpPr>
            <a:spLocks noGrp="1"/>
          </p:cNvSpPr>
          <p:nvPr>
            <p:ph type="sldNum" sz="quarter" idx="12"/>
          </p:nvPr>
        </p:nvSpPr>
        <p:spPr/>
        <p:txBody>
          <a:bodyPr/>
          <a:lstStyle/>
          <a:p>
            <a:fld id="{5F55C7BB-19BB-402C-9E1F-F639EFEF466B}" type="slidenum">
              <a:rPr lang="en-US" smtClean="0"/>
              <a:t>‹#›</a:t>
            </a:fld>
            <a:endParaRPr lang="en-US"/>
          </a:p>
        </p:txBody>
      </p:sp>
    </p:spTree>
    <p:extLst>
      <p:ext uri="{BB962C8B-B14F-4D97-AF65-F5344CB8AC3E}">
        <p14:creationId xmlns:p14="http://schemas.microsoft.com/office/powerpoint/2010/main" val="20472611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PATH: Blank Header/Foot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10795491" y="6286500"/>
            <a:ext cx="685309" cy="294957"/>
          </a:xfrm>
          <a:prstGeom prst="rect">
            <a:avLst/>
          </a:prstGeom>
        </p:spPr>
      </p:pic>
      <p:sp>
        <p:nvSpPr>
          <p:cNvPr id="10" name="Slide Number Placeholder 49"/>
          <p:cNvSpPr txBox="1">
            <a:spLocks/>
          </p:cNvSpPr>
          <p:nvPr userDrawn="1"/>
        </p:nvSpPr>
        <p:spPr>
          <a:xfrm>
            <a:off x="452201" y="6404349"/>
            <a:ext cx="424180" cy="182562"/>
          </a:xfrm>
          <a:prstGeom prst="rect">
            <a:avLst/>
          </a:prstGeom>
        </p:spPr>
        <p:txBody>
          <a:bodyPr lIns="0" tIns="0" rIns="0" bIns="0" anchor="b"/>
          <a:lstStyle>
            <a:defPPr>
              <a:defRPr lang="en-US"/>
            </a:defPPr>
            <a:lvl1pPr marL="0" algn="r" defTabSz="914400" rtl="0" eaLnBrk="1" latinLnBrk="0" hangingPunct="1">
              <a:defRPr sz="700" kern="1200">
                <a:solidFill>
                  <a:srgbClr val="464F60"/>
                </a:solidFill>
                <a:latin typeface="Courier"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382DBD-422C-46A9-94ED-8BDB34CA9651}" type="slidenum">
              <a:rPr lang="en-US" smtClean="0">
                <a:solidFill>
                  <a:schemeClr val="accent4">
                    <a:lumMod val="75000"/>
                  </a:schemeClr>
                </a:solidFill>
                <a:latin typeface="Arial" panose="020B0604020202020204" pitchFamily="34" charset="0"/>
                <a:cs typeface="Arial" panose="020B0604020202020204" pitchFamily="34" charset="0"/>
              </a:rPr>
              <a:pPr algn="r"/>
              <a:t>‹#›</a:t>
            </a:fld>
            <a:endParaRPr lang="en-US" dirty="0">
              <a:solidFill>
                <a:schemeClr val="accent4">
                  <a:lumMod val="75000"/>
                </a:schemeClr>
              </a:solidFill>
              <a:latin typeface="Arial" panose="020B0604020202020204" pitchFamily="34" charset="0"/>
              <a:cs typeface="Arial" panose="020B0604020202020204" pitchFamily="34" charset="0"/>
            </a:endParaRPr>
          </a:p>
        </p:txBody>
      </p:sp>
      <p:sp>
        <p:nvSpPr>
          <p:cNvPr id="11" name="Text Placeholder 8"/>
          <p:cNvSpPr>
            <a:spLocks noGrp="1"/>
          </p:cNvSpPr>
          <p:nvPr>
            <p:ph type="body" sz="quarter" idx="11" hasCustomPrompt="1"/>
          </p:nvPr>
        </p:nvSpPr>
        <p:spPr>
          <a:xfrm>
            <a:off x="943149" y="6437267"/>
            <a:ext cx="6096000" cy="165100"/>
          </a:xfrm>
          <a:prstGeom prst="rect">
            <a:avLst/>
          </a:prstGeom>
        </p:spPr>
        <p:txBody>
          <a:bodyPr/>
          <a:lstStyle>
            <a:lvl1pPr algn="l">
              <a:defRPr sz="700">
                <a:solidFill>
                  <a:schemeClr val="accent4">
                    <a:lumMod val="75000"/>
                  </a:schemeClr>
                </a:solidFill>
              </a:defRPr>
            </a:lvl1pPr>
            <a:lvl2pPr>
              <a:defRPr sz="700"/>
            </a:lvl2pPr>
            <a:lvl3pPr>
              <a:defRPr sz="700"/>
            </a:lvl3pPr>
            <a:lvl4pPr>
              <a:defRPr sz="700"/>
            </a:lvl4pPr>
            <a:lvl5pPr>
              <a:defRPr sz="700"/>
            </a:lvl5pPr>
          </a:lstStyle>
          <a:p>
            <a:pPr lvl="0"/>
            <a:r>
              <a:rPr lang="en-US" dirty="0"/>
              <a:t>Optional footer text (program team name, etc.)</a:t>
            </a:r>
          </a:p>
        </p:txBody>
      </p:sp>
      <p:sp>
        <p:nvSpPr>
          <p:cNvPr id="12" name="Text Placeholder 7"/>
          <p:cNvSpPr>
            <a:spLocks noGrp="1"/>
          </p:cNvSpPr>
          <p:nvPr>
            <p:ph type="body" sz="quarter" idx="10" hasCustomPrompt="1"/>
          </p:nvPr>
        </p:nvSpPr>
        <p:spPr>
          <a:xfrm>
            <a:off x="664291" y="400050"/>
            <a:ext cx="6654800" cy="171450"/>
          </a:xfrm>
          <a:prstGeom prst="rect">
            <a:avLst/>
          </a:prstGeom>
        </p:spPr>
        <p:txBody>
          <a:bodyPr/>
          <a:lstStyle>
            <a:lvl1pPr>
              <a:defRPr sz="700" baseline="0">
                <a:solidFill>
                  <a:schemeClr val="accent4">
                    <a:lumMod val="75000"/>
                  </a:schemeClr>
                </a:solidFill>
              </a:defRPr>
            </a:lvl1pPr>
            <a:lvl2pPr>
              <a:defRPr sz="700"/>
            </a:lvl2pPr>
            <a:lvl3pPr>
              <a:defRPr sz="700"/>
            </a:lvl3pPr>
            <a:lvl4pPr>
              <a:defRPr sz="700"/>
            </a:lvl4pPr>
            <a:lvl5pPr>
              <a:defRPr sz="700"/>
            </a:lvl5pPr>
          </a:lstStyle>
          <a:p>
            <a:pPr lvl="0"/>
            <a:r>
              <a:rPr lang="en-US" dirty="0"/>
              <a:t>Presentation Title | Chapter Title</a:t>
            </a:r>
          </a:p>
        </p:txBody>
      </p:sp>
    </p:spTree>
    <p:extLst>
      <p:ext uri="{BB962C8B-B14F-4D97-AF65-F5344CB8AC3E}">
        <p14:creationId xmlns:p14="http://schemas.microsoft.com/office/powerpoint/2010/main" val="2577144667"/>
      </p:ext>
    </p:extLst>
  </p:cSld>
  <p:clrMapOvr>
    <a:masterClrMapping/>
  </p:clrMapOvr>
  <p:extLst>
    <p:ext uri="{DCECCB84-F9BA-43D5-87BE-67443E8EF086}">
      <p15:sldGuideLst xmlns:p15="http://schemas.microsoft.com/office/powerpoint/2012/main">
        <p15:guide id="1" pos="480">
          <p15:clr>
            <a:srgbClr val="FBAE40"/>
          </p15:clr>
        </p15:guide>
        <p15:guide id="2" pos="7232">
          <p15:clr>
            <a:srgbClr val="FBAE40"/>
          </p15:clr>
        </p15:guide>
        <p15:guide id="18" orient="horz" pos="3960">
          <p15:clr>
            <a:srgbClr val="FBAE40"/>
          </p15:clr>
        </p15:guide>
        <p15:guide id="19" orient="horz" pos="360">
          <p15:clr>
            <a:srgbClr val="FBAE40"/>
          </p15:clr>
        </p15:guide>
        <p15:guide id="20" orient="horz" pos="1272">
          <p15:clr>
            <a:srgbClr val="FBAE40"/>
          </p15:clr>
        </p15:guide>
        <p15:guide id="21" orient="horz" pos="2184">
          <p15:clr>
            <a:srgbClr val="FBAE40"/>
          </p15:clr>
        </p15:guide>
        <p15:guide id="22" orient="horz" pos="1224">
          <p15:clr>
            <a:srgbClr val="FBAE40"/>
          </p15:clr>
        </p15:guide>
        <p15:guide id="23" orient="horz" pos="2136">
          <p15:clr>
            <a:srgbClr val="FBAE40"/>
          </p15:clr>
        </p15:guide>
        <p15:guide id="24" orient="horz" pos="3048">
          <p15:clr>
            <a:srgbClr val="FBAE40"/>
          </p15:clr>
        </p15:guide>
        <p15:guide id="25" orient="horz" pos="3096">
          <p15:clr>
            <a:srgbClr val="FBAE40"/>
          </p15:clr>
        </p15:guide>
        <p15:guide id="26" pos="1248">
          <p15:clr>
            <a:srgbClr val="FBAE40"/>
          </p15:clr>
        </p15:guide>
        <p15:guide id="27" pos="1344">
          <p15:clr>
            <a:srgbClr val="FBAE40"/>
          </p15:clr>
        </p15:guide>
        <p15:guide id="28" pos="2080">
          <p15:clr>
            <a:srgbClr val="FBAE40"/>
          </p15:clr>
        </p15:guide>
        <p15:guide id="29" pos="2176">
          <p15:clr>
            <a:srgbClr val="FBAE40"/>
          </p15:clr>
        </p15:guide>
        <p15:guide id="30" pos="2944">
          <p15:clr>
            <a:srgbClr val="FBAE40"/>
          </p15:clr>
        </p15:guide>
        <p15:guide id="31" pos="3040">
          <p15:clr>
            <a:srgbClr val="FBAE40"/>
          </p15:clr>
        </p15:guide>
        <p15:guide id="32" pos="3808">
          <p15:clr>
            <a:srgbClr val="FBAE40"/>
          </p15:clr>
        </p15:guide>
        <p15:guide id="33" pos="3904">
          <p15:clr>
            <a:srgbClr val="FBAE40"/>
          </p15:clr>
        </p15:guide>
        <p15:guide id="34" pos="4672">
          <p15:clr>
            <a:srgbClr val="FBAE40"/>
          </p15:clr>
        </p15:guide>
        <p15:guide id="35" pos="4768">
          <p15:clr>
            <a:srgbClr val="FBAE40"/>
          </p15:clr>
        </p15:guide>
        <p15:guide id="36" pos="5504">
          <p15:clr>
            <a:srgbClr val="FBAE40"/>
          </p15:clr>
        </p15:guide>
        <p15:guide id="37" pos="5600">
          <p15:clr>
            <a:srgbClr val="FBAE40"/>
          </p15:clr>
        </p15:guide>
        <p15:guide id="38" pos="6464">
          <p15:clr>
            <a:srgbClr val="FBAE40"/>
          </p15:clr>
        </p15:guide>
        <p15:guide id="39" pos="6368">
          <p15:clr>
            <a:srgbClr val="FBAE40"/>
          </p15:clr>
        </p15:guide>
        <p15:guide id="40" orient="horz" pos="768">
          <p15:clr>
            <a:srgbClr val="FBAE40"/>
          </p15:clr>
        </p15:guide>
        <p15:guide id="41" orient="horz" pos="816">
          <p15:clr>
            <a:srgbClr val="FBAE40"/>
          </p15:clr>
        </p15:guide>
        <p15:guide id="42" orient="horz" pos="1680">
          <p15:clr>
            <a:srgbClr val="FBAE40"/>
          </p15:clr>
        </p15:guide>
        <p15:guide id="43" orient="horz" pos="1728">
          <p15:clr>
            <a:srgbClr val="FBAE40"/>
          </p15:clr>
        </p15:guide>
        <p15:guide id="44" orient="horz" pos="2592">
          <p15:clr>
            <a:srgbClr val="FBAE40"/>
          </p15:clr>
        </p15:guide>
        <p15:guide id="45" orient="horz" pos="2640">
          <p15:clr>
            <a:srgbClr val="FBAE40"/>
          </p15:clr>
        </p15:guide>
        <p15:guide id="46" orient="horz" pos="3504">
          <p15:clr>
            <a:srgbClr val="FBAE40"/>
          </p15:clr>
        </p15:guide>
        <p15:guide id="47" orient="horz" pos="3552">
          <p15:clr>
            <a:srgbClr val="FBAE40"/>
          </p15:clr>
        </p15:guide>
        <p15:guide id="48"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 Speech bubbl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7" name="Picture Placeholder 36"/>
          <p:cNvSpPr>
            <a:spLocks noGrp="1"/>
          </p:cNvSpPr>
          <p:nvPr>
            <p:ph type="pic" sz="quarter" idx="19"/>
          </p:nvPr>
        </p:nvSpPr>
        <p:spPr>
          <a:xfrm>
            <a:off x="3008086" y="-2"/>
            <a:ext cx="9183914" cy="6858002"/>
          </a:xfrm>
          <a:custGeom>
            <a:avLst/>
            <a:gdLst>
              <a:gd name="connsiteX0" fmla="*/ 2935356 w 9183914"/>
              <a:gd name="connsiteY0" fmla="*/ 0 h 6858002"/>
              <a:gd name="connsiteX1" fmla="*/ 3247786 w 9183914"/>
              <a:gd name="connsiteY1" fmla="*/ 0 h 6858002"/>
              <a:gd name="connsiteX2" fmla="*/ 3247786 w 9183914"/>
              <a:gd name="connsiteY2" fmla="*/ 1 h 6858002"/>
              <a:gd name="connsiteX3" fmla="*/ 3875315 w 9183914"/>
              <a:gd name="connsiteY3" fmla="*/ 1 h 6858002"/>
              <a:gd name="connsiteX4" fmla="*/ 3875315 w 9183914"/>
              <a:gd name="connsiteY4" fmla="*/ 0 h 6858002"/>
              <a:gd name="connsiteX5" fmla="*/ 4944788 w 9183914"/>
              <a:gd name="connsiteY5" fmla="*/ 0 h 6858002"/>
              <a:gd name="connsiteX6" fmla="*/ 8345714 w 9183914"/>
              <a:gd name="connsiteY6" fmla="*/ 0 h 6858002"/>
              <a:gd name="connsiteX7" fmla="*/ 9183914 w 9183914"/>
              <a:gd name="connsiteY7" fmla="*/ 0 h 6858002"/>
              <a:gd name="connsiteX8" fmla="*/ 9183914 w 9183914"/>
              <a:gd name="connsiteY8" fmla="*/ 6858002 h 6858002"/>
              <a:gd name="connsiteX9" fmla="*/ 4944788 w 9183914"/>
              <a:gd name="connsiteY9" fmla="*/ 6858002 h 6858002"/>
              <a:gd name="connsiteX10" fmla="*/ 4944788 w 9183914"/>
              <a:gd name="connsiteY10" fmla="*/ 6858000 h 6858002"/>
              <a:gd name="connsiteX11" fmla="*/ 3294743 w 9183914"/>
              <a:gd name="connsiteY11" fmla="*/ 6858000 h 6858002"/>
              <a:gd name="connsiteX12" fmla="*/ 0 w 9183914"/>
              <a:gd name="connsiteY12" fmla="*/ 685800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83914" h="6858002">
                <a:moveTo>
                  <a:pt x="2935356" y="0"/>
                </a:moveTo>
                <a:lnTo>
                  <a:pt x="3247786" y="0"/>
                </a:lnTo>
                <a:lnTo>
                  <a:pt x="3247786" y="1"/>
                </a:lnTo>
                <a:lnTo>
                  <a:pt x="3875315" y="1"/>
                </a:lnTo>
                <a:lnTo>
                  <a:pt x="3875315" y="0"/>
                </a:lnTo>
                <a:lnTo>
                  <a:pt x="4944788" y="0"/>
                </a:lnTo>
                <a:lnTo>
                  <a:pt x="8345714" y="0"/>
                </a:lnTo>
                <a:lnTo>
                  <a:pt x="9183914" y="0"/>
                </a:lnTo>
                <a:lnTo>
                  <a:pt x="9183914" y="6858002"/>
                </a:lnTo>
                <a:lnTo>
                  <a:pt x="4944788" y="6858002"/>
                </a:lnTo>
                <a:lnTo>
                  <a:pt x="4944788" y="6858000"/>
                </a:lnTo>
                <a:lnTo>
                  <a:pt x="3294743" y="6858000"/>
                </a:lnTo>
                <a:lnTo>
                  <a:pt x="0" y="6858000"/>
                </a:lnTo>
                <a:close/>
              </a:path>
            </a:pathLst>
          </a:custGeom>
          <a:solidFill>
            <a:schemeClr val="bg2">
              <a:lumMod val="75000"/>
            </a:schemeClr>
          </a:solidFill>
        </p:spPr>
        <p:txBody>
          <a:bodyPr wrap="square">
            <a:noAutofit/>
          </a:bodyPr>
          <a:lstStyle>
            <a:lvl1pPr algn="r">
              <a:defRPr sz="1400">
                <a:solidFill>
                  <a:schemeClr val="bg1"/>
                </a:solidFill>
              </a:defRPr>
            </a:lvl1pPr>
          </a:lstStyle>
          <a:p>
            <a:r>
              <a:rPr lang="en-US" noProof="0"/>
              <a:t>Click icon to add picture</a:t>
            </a:r>
            <a:endParaRPr lang="en-GB" noProof="0" dirty="0"/>
          </a:p>
        </p:txBody>
      </p:sp>
      <p:sp>
        <p:nvSpPr>
          <p:cNvPr id="23" name="Text Placeholder 22"/>
          <p:cNvSpPr>
            <a:spLocks noGrp="1"/>
          </p:cNvSpPr>
          <p:nvPr>
            <p:ph type="body" sz="quarter" idx="15" hasCustomPrompt="1"/>
          </p:nvPr>
        </p:nvSpPr>
        <p:spPr>
          <a:xfrm>
            <a:off x="679268" y="1913206"/>
            <a:ext cx="4814165" cy="1371598"/>
          </a:xfrm>
          <a:custGeom>
            <a:avLst/>
            <a:gdLst>
              <a:gd name="connsiteX0" fmla="*/ 0 w 4814165"/>
              <a:gd name="connsiteY0" fmla="*/ 0 h 1371598"/>
              <a:gd name="connsiteX1" fmla="*/ 4814165 w 4814165"/>
              <a:gd name="connsiteY1" fmla="*/ 0 h 1371598"/>
              <a:gd name="connsiteX2" fmla="*/ 4814165 w 4814165"/>
              <a:gd name="connsiteY2" fmla="*/ 936000 h 1371598"/>
              <a:gd name="connsiteX3" fmla="*/ 425045 w 4814165"/>
              <a:gd name="connsiteY3" fmla="*/ 936000 h 1371598"/>
              <a:gd name="connsiteX4" fmla="*/ 0 w 4814165"/>
              <a:gd name="connsiteY4" fmla="*/ 1371598 h 1371598"/>
              <a:gd name="connsiteX5" fmla="*/ 0 w 4814165"/>
              <a:gd name="connsiteY5" fmla="*/ 936000 h 1371598"/>
              <a:gd name="connsiteX6" fmla="*/ 0 w 4814165"/>
              <a:gd name="connsiteY6" fmla="*/ 935999 h 137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4165" h="1371598">
                <a:moveTo>
                  <a:pt x="0" y="0"/>
                </a:moveTo>
                <a:lnTo>
                  <a:pt x="4814165" y="0"/>
                </a:lnTo>
                <a:lnTo>
                  <a:pt x="4814165" y="936000"/>
                </a:lnTo>
                <a:lnTo>
                  <a:pt x="425045" y="936000"/>
                </a:lnTo>
                <a:lnTo>
                  <a:pt x="0" y="1371598"/>
                </a:lnTo>
                <a:lnTo>
                  <a:pt x="0" y="936000"/>
                </a:lnTo>
                <a:lnTo>
                  <a:pt x="0" y="935999"/>
                </a:lnTo>
                <a:close/>
              </a:path>
            </a:pathLst>
          </a:custGeom>
          <a:solidFill>
            <a:schemeClr val="bg1"/>
          </a:solidFill>
        </p:spPr>
        <p:txBody>
          <a:bodyPr wrap="square" lIns="144000" tIns="108000" rIns="36000">
            <a:noAutofit/>
          </a:bodyPr>
          <a:lstStyle>
            <a:lvl1pPr algn="l">
              <a:spcBef>
                <a:spcPts val="600"/>
              </a:spcBef>
              <a:spcAft>
                <a:spcPts val="0"/>
              </a:spcAft>
              <a:defRPr sz="4000" b="1" baseline="0">
                <a:solidFill>
                  <a:schemeClr val="accent1"/>
                </a:solidFill>
              </a:defRPr>
            </a:lvl1pPr>
            <a:lvl2pPr algn="ctr">
              <a:spcAft>
                <a:spcPts val="0"/>
              </a:spcAft>
              <a:defRPr sz="4000" b="1">
                <a:solidFill>
                  <a:schemeClr val="accent1"/>
                </a:solidFill>
              </a:defRPr>
            </a:lvl2pPr>
            <a:lvl3pPr algn="ctr">
              <a:spcAft>
                <a:spcPts val="0"/>
              </a:spcAft>
              <a:defRPr sz="4000" b="1">
                <a:solidFill>
                  <a:schemeClr val="accent1"/>
                </a:solidFill>
              </a:defRPr>
            </a:lvl3pPr>
            <a:lvl4pPr marL="0" indent="0" algn="ctr">
              <a:spcBef>
                <a:spcPts val="600"/>
              </a:spcBef>
              <a:buNone/>
              <a:defRPr sz="4000" b="1">
                <a:solidFill>
                  <a:schemeClr val="accent1"/>
                </a:solidFill>
              </a:defRPr>
            </a:lvl4pPr>
            <a:lvl5pPr marL="0" indent="0" algn="ctr">
              <a:spcBef>
                <a:spcPts val="600"/>
              </a:spcBef>
              <a:buNone/>
              <a:defRPr sz="4000" b="1">
                <a:solidFill>
                  <a:schemeClr val="accent1"/>
                </a:solidFill>
              </a:defRPr>
            </a:lvl5pPr>
            <a:lvl6pPr marL="0" indent="0" algn="ctr">
              <a:spcBef>
                <a:spcPts val="600"/>
              </a:spcBef>
              <a:buNone/>
              <a:defRPr sz="4000" b="1">
                <a:solidFill>
                  <a:schemeClr val="accent1"/>
                </a:solidFill>
              </a:defRPr>
            </a:lvl6pPr>
            <a:lvl7pPr marL="0" indent="0" algn="ctr">
              <a:spcBef>
                <a:spcPts val="600"/>
              </a:spcBef>
              <a:buNone/>
              <a:defRPr sz="4000" b="1">
                <a:solidFill>
                  <a:schemeClr val="accent1"/>
                </a:solidFill>
              </a:defRPr>
            </a:lvl7pPr>
            <a:lvl8pPr algn="ctr">
              <a:spcBef>
                <a:spcPts val="600"/>
              </a:spcBef>
              <a:defRPr sz="4000" b="1">
                <a:solidFill>
                  <a:schemeClr val="accent1"/>
                </a:solidFill>
              </a:defRPr>
            </a:lvl8pPr>
            <a:lvl9pPr algn="ctr">
              <a:spcBef>
                <a:spcPts val="600"/>
              </a:spcBef>
              <a:defRPr sz="4000" b="1">
                <a:solidFill>
                  <a:schemeClr val="accent1"/>
                </a:solidFill>
              </a:defRPr>
            </a:lvl9pPr>
          </a:lstStyle>
          <a:p>
            <a:pPr lvl="0"/>
            <a:r>
              <a:rPr lang="en-GB" noProof="0" dirty="0"/>
              <a:t>Text 2</a:t>
            </a:r>
          </a:p>
        </p:txBody>
      </p:sp>
      <p:sp>
        <p:nvSpPr>
          <p:cNvPr id="31" name="Text Placeholder 20"/>
          <p:cNvSpPr>
            <a:spLocks noGrp="1"/>
          </p:cNvSpPr>
          <p:nvPr>
            <p:ph type="body" sz="quarter" idx="18"/>
          </p:nvPr>
        </p:nvSpPr>
        <p:spPr>
          <a:xfrm>
            <a:off x="569611" y="3858845"/>
            <a:ext cx="2880000" cy="1546124"/>
          </a:xfrm>
        </p:spPr>
        <p:txBody>
          <a:bodyPr/>
          <a:lstStyle>
            <a:lvl1pPr>
              <a:spcBef>
                <a:spcPts val="600"/>
              </a:spcBef>
              <a:spcAft>
                <a:spcPts val="0"/>
              </a:spcAft>
              <a:defRPr sz="1330" b="0">
                <a:solidFill>
                  <a:schemeClr val="bg1"/>
                </a:solidFill>
              </a:defRPr>
            </a:lvl1pPr>
            <a:lvl2pPr>
              <a:spcAft>
                <a:spcPts val="0"/>
              </a:spcAft>
              <a:defRPr sz="1330" b="0">
                <a:solidFill>
                  <a:schemeClr val="bg1"/>
                </a:solidFill>
              </a:defRPr>
            </a:lvl2pPr>
            <a:lvl3pPr>
              <a:spcAft>
                <a:spcPts val="0"/>
              </a:spcAft>
              <a:defRPr sz="1330" b="0">
                <a:solidFill>
                  <a:schemeClr val="bg1"/>
                </a:solidFill>
              </a:defRPr>
            </a:lvl3pPr>
            <a:lvl4pPr marL="0" indent="0">
              <a:spcBef>
                <a:spcPts val="600"/>
              </a:spcBef>
              <a:buNone/>
              <a:defRPr sz="1330" b="0">
                <a:solidFill>
                  <a:schemeClr val="bg1"/>
                </a:solidFill>
              </a:defRPr>
            </a:lvl4pPr>
            <a:lvl5pPr marL="0" indent="0">
              <a:spcBef>
                <a:spcPts val="600"/>
              </a:spcBef>
              <a:buNone/>
              <a:defRPr sz="1330" b="0">
                <a:solidFill>
                  <a:schemeClr val="bg1"/>
                </a:solidFill>
              </a:defRPr>
            </a:lvl5pPr>
            <a:lvl6pPr marL="0" indent="0">
              <a:spcBef>
                <a:spcPts val="600"/>
              </a:spcBef>
              <a:buNone/>
              <a:defRPr sz="1330" b="0">
                <a:solidFill>
                  <a:schemeClr val="bg1"/>
                </a:solidFill>
              </a:defRPr>
            </a:lvl6pPr>
            <a:lvl7pPr marL="0" indent="0">
              <a:spcBef>
                <a:spcPts val="600"/>
              </a:spcBef>
              <a:buNone/>
              <a:defRPr sz="1330" b="0">
                <a:solidFill>
                  <a:schemeClr val="bg1"/>
                </a:solidFill>
              </a:defRPr>
            </a:lvl7pPr>
            <a:lvl8pPr>
              <a:spcBef>
                <a:spcPts val="600"/>
              </a:spcBef>
              <a:defRPr sz="1330" b="0">
                <a:solidFill>
                  <a:schemeClr val="bg1"/>
                </a:solidFill>
              </a:defRPr>
            </a:lvl8pPr>
            <a:lvl9pPr>
              <a:spcBef>
                <a:spcPts val="600"/>
              </a:spcBef>
              <a:defRPr sz="1330" b="0">
                <a:solidFill>
                  <a:schemeClr val="bg1"/>
                </a:solidFill>
              </a:defRPr>
            </a:lvl9pPr>
          </a:lstStyle>
          <a:p>
            <a:pPr lvl="0"/>
            <a:r>
              <a:rPr lang="en-US" noProof="0"/>
              <a:t>Click to edit Master text styles</a:t>
            </a:r>
          </a:p>
        </p:txBody>
      </p:sp>
      <p:sp>
        <p:nvSpPr>
          <p:cNvPr id="3" name="Text Placeholder 2"/>
          <p:cNvSpPr>
            <a:spLocks noGrp="1"/>
          </p:cNvSpPr>
          <p:nvPr>
            <p:ph type="body" sz="quarter" idx="20" hasCustomPrompt="1"/>
          </p:nvPr>
        </p:nvSpPr>
        <p:spPr>
          <a:xfrm>
            <a:off x="683588" y="914400"/>
            <a:ext cx="3013200" cy="936000"/>
          </a:xfrm>
          <a:solidFill>
            <a:schemeClr val="bg1"/>
          </a:solidFill>
        </p:spPr>
        <p:txBody>
          <a:bodyPr lIns="144000" anchor="ctr" anchorCtr="0"/>
          <a:lstStyle>
            <a:lvl1pPr algn="l">
              <a:spcBef>
                <a:spcPts val="0"/>
              </a:spcBef>
              <a:spcAft>
                <a:spcPts val="0"/>
              </a:spcAft>
              <a:defRPr sz="4000" b="1">
                <a:solidFill>
                  <a:schemeClr val="tx2"/>
                </a:solidFill>
              </a:defRPr>
            </a:lvl1pPr>
            <a:lvl2pPr algn="ctr">
              <a:spcBef>
                <a:spcPts val="0"/>
              </a:spcBef>
              <a:defRPr sz="4000" b="1">
                <a:solidFill>
                  <a:schemeClr val="tx2"/>
                </a:solidFill>
              </a:defRPr>
            </a:lvl2pPr>
            <a:lvl3pPr algn="ctr">
              <a:spcBef>
                <a:spcPts val="0"/>
              </a:spcBef>
              <a:defRPr sz="4000" b="1">
                <a:solidFill>
                  <a:schemeClr val="tx2"/>
                </a:solidFill>
              </a:defRPr>
            </a:lvl3pPr>
            <a:lvl4pPr marL="0" indent="0" algn="ctr">
              <a:spcBef>
                <a:spcPts val="0"/>
              </a:spcBef>
              <a:buNone/>
              <a:defRPr sz="4000" b="1">
                <a:solidFill>
                  <a:schemeClr val="tx2"/>
                </a:solidFill>
              </a:defRPr>
            </a:lvl4pPr>
            <a:lvl5pPr marL="0" indent="0" algn="ctr">
              <a:spcBef>
                <a:spcPts val="0"/>
              </a:spcBef>
              <a:buNone/>
              <a:defRPr sz="4000" b="1">
                <a:solidFill>
                  <a:schemeClr val="tx2"/>
                </a:solidFill>
              </a:defRPr>
            </a:lvl5pPr>
            <a:lvl6pPr marL="0" indent="0" algn="ctr">
              <a:spcBef>
                <a:spcPts val="0"/>
              </a:spcBef>
              <a:buNone/>
              <a:defRPr sz="4000" b="1">
                <a:solidFill>
                  <a:schemeClr val="tx2"/>
                </a:solidFill>
              </a:defRPr>
            </a:lvl6pPr>
            <a:lvl7pPr marL="0" indent="0" algn="ctr">
              <a:spcBef>
                <a:spcPts val="0"/>
              </a:spcBef>
              <a:buNone/>
              <a:defRPr sz="4000" b="1">
                <a:solidFill>
                  <a:schemeClr val="tx2"/>
                </a:solidFill>
              </a:defRPr>
            </a:lvl7pPr>
            <a:lvl8pPr algn="ctr">
              <a:spcBef>
                <a:spcPts val="0"/>
              </a:spcBef>
              <a:defRPr sz="4000" b="1">
                <a:solidFill>
                  <a:schemeClr val="tx2"/>
                </a:solidFill>
              </a:defRPr>
            </a:lvl8pPr>
            <a:lvl9pPr algn="ctr">
              <a:spcBef>
                <a:spcPts val="0"/>
              </a:spcBef>
              <a:defRPr sz="4000" b="1">
                <a:solidFill>
                  <a:schemeClr val="tx2"/>
                </a:solidFill>
              </a:defRPr>
            </a:lvl9pPr>
          </a:lstStyle>
          <a:p>
            <a:pPr lvl="0"/>
            <a:r>
              <a:rPr lang="en-GB" noProof="0" dirty="0"/>
              <a:t>Text 1</a:t>
            </a:r>
          </a:p>
        </p:txBody>
      </p:sp>
      <p:sp>
        <p:nvSpPr>
          <p:cNvPr id="13" name="Text Placeholder 12">
            <a:extLst>
              <a:ext uri="{FF2B5EF4-FFF2-40B4-BE49-F238E27FC236}">
                <a16:creationId xmlns:a16="http://schemas.microsoft.com/office/drawing/2014/main" id="{6C84D8A8-444F-479F-AF1C-171BFE6DF8D8}"/>
              </a:ext>
            </a:extLst>
          </p:cNvPr>
          <p:cNvSpPr>
            <a:spLocks noGrp="1"/>
          </p:cNvSpPr>
          <p:nvPr>
            <p:ph type="body" sz="quarter" idx="21" hasCustomPrompt="1"/>
          </p:nvPr>
        </p:nvSpPr>
        <p:spPr>
          <a:xfrm>
            <a:off x="6344872" y="1913206"/>
            <a:ext cx="4814165" cy="2718701"/>
          </a:xfrm>
          <a:custGeom>
            <a:avLst/>
            <a:gdLst>
              <a:gd name="connsiteX0" fmla="*/ 0 w 4814165"/>
              <a:gd name="connsiteY0" fmla="*/ 0 h 2718701"/>
              <a:gd name="connsiteX1" fmla="*/ 4814165 w 4814165"/>
              <a:gd name="connsiteY1" fmla="*/ 0 h 2718701"/>
              <a:gd name="connsiteX2" fmla="*/ 4814165 w 4814165"/>
              <a:gd name="connsiteY2" fmla="*/ 1347103 h 2718701"/>
              <a:gd name="connsiteX3" fmla="*/ 4814165 w 4814165"/>
              <a:gd name="connsiteY3" fmla="*/ 1670874 h 2718701"/>
              <a:gd name="connsiteX4" fmla="*/ 4814165 w 4814165"/>
              <a:gd name="connsiteY4" fmla="*/ 2283103 h 2718701"/>
              <a:gd name="connsiteX5" fmla="*/ 425045 w 4814165"/>
              <a:gd name="connsiteY5" fmla="*/ 2283103 h 2718701"/>
              <a:gd name="connsiteX6" fmla="*/ 0 w 4814165"/>
              <a:gd name="connsiteY6" fmla="*/ 2718701 h 2718701"/>
              <a:gd name="connsiteX7" fmla="*/ 0 w 4814165"/>
              <a:gd name="connsiteY7" fmla="*/ 2283103 h 2718701"/>
              <a:gd name="connsiteX8" fmla="*/ 0 w 4814165"/>
              <a:gd name="connsiteY8" fmla="*/ 2283102 h 2718701"/>
              <a:gd name="connsiteX9" fmla="*/ 0 w 4814165"/>
              <a:gd name="connsiteY9" fmla="*/ 1670874 h 2718701"/>
              <a:gd name="connsiteX10" fmla="*/ 0 w 4814165"/>
              <a:gd name="connsiteY10" fmla="*/ 1347103 h 2718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4165" h="2718701">
                <a:moveTo>
                  <a:pt x="0" y="0"/>
                </a:moveTo>
                <a:lnTo>
                  <a:pt x="4814165" y="0"/>
                </a:lnTo>
                <a:lnTo>
                  <a:pt x="4814165" y="1347103"/>
                </a:lnTo>
                <a:lnTo>
                  <a:pt x="4814165" y="1670874"/>
                </a:lnTo>
                <a:lnTo>
                  <a:pt x="4814165" y="2283103"/>
                </a:lnTo>
                <a:lnTo>
                  <a:pt x="425045" y="2283103"/>
                </a:lnTo>
                <a:lnTo>
                  <a:pt x="0" y="2718701"/>
                </a:lnTo>
                <a:lnTo>
                  <a:pt x="0" y="2283103"/>
                </a:lnTo>
                <a:lnTo>
                  <a:pt x="0" y="2283102"/>
                </a:lnTo>
                <a:lnTo>
                  <a:pt x="0" y="1670874"/>
                </a:lnTo>
                <a:lnTo>
                  <a:pt x="0" y="1347103"/>
                </a:lnTo>
                <a:close/>
              </a:path>
            </a:pathLst>
          </a:custGeom>
          <a:solidFill>
            <a:schemeClr val="bg1"/>
          </a:solidFill>
        </p:spPr>
        <p:txBody>
          <a:bodyPr wrap="square" lIns="144000" tIns="108000" rIns="36000">
            <a:noAutofit/>
          </a:bodyPr>
          <a:lstStyle>
            <a:lvl1pPr algn="l">
              <a:spcBef>
                <a:spcPts val="600"/>
              </a:spcBef>
              <a:spcAft>
                <a:spcPts val="0"/>
              </a:spcAft>
              <a:defRPr sz="4000" b="1" baseline="0">
                <a:solidFill>
                  <a:schemeClr val="accent1"/>
                </a:solidFill>
              </a:defRPr>
            </a:lvl1pPr>
            <a:lvl2pPr algn="ctr">
              <a:spcAft>
                <a:spcPts val="0"/>
              </a:spcAft>
              <a:defRPr sz="4000" b="1">
                <a:solidFill>
                  <a:schemeClr val="accent1"/>
                </a:solidFill>
              </a:defRPr>
            </a:lvl2pPr>
            <a:lvl3pPr algn="ctr">
              <a:spcAft>
                <a:spcPts val="0"/>
              </a:spcAft>
              <a:defRPr sz="4000" b="1">
                <a:solidFill>
                  <a:schemeClr val="accent1"/>
                </a:solidFill>
              </a:defRPr>
            </a:lvl3pPr>
            <a:lvl4pPr marL="0" indent="0" algn="ctr">
              <a:spcBef>
                <a:spcPts val="600"/>
              </a:spcBef>
              <a:buNone/>
              <a:defRPr sz="4000" b="1">
                <a:solidFill>
                  <a:schemeClr val="accent1"/>
                </a:solidFill>
              </a:defRPr>
            </a:lvl4pPr>
            <a:lvl5pPr marL="0" indent="0" algn="ctr">
              <a:spcBef>
                <a:spcPts val="600"/>
              </a:spcBef>
              <a:buNone/>
              <a:defRPr sz="4000" b="1">
                <a:solidFill>
                  <a:schemeClr val="accent1"/>
                </a:solidFill>
              </a:defRPr>
            </a:lvl5pPr>
            <a:lvl6pPr marL="0" indent="0" algn="ctr">
              <a:spcBef>
                <a:spcPts val="600"/>
              </a:spcBef>
              <a:buNone/>
              <a:defRPr sz="4000" b="1">
                <a:solidFill>
                  <a:schemeClr val="accent1"/>
                </a:solidFill>
              </a:defRPr>
            </a:lvl6pPr>
            <a:lvl7pPr marL="0" indent="0" algn="ctr">
              <a:spcBef>
                <a:spcPts val="600"/>
              </a:spcBef>
              <a:buNone/>
              <a:defRPr sz="4000" b="1">
                <a:solidFill>
                  <a:schemeClr val="accent1"/>
                </a:solidFill>
              </a:defRPr>
            </a:lvl7pPr>
            <a:lvl8pPr algn="ctr">
              <a:spcBef>
                <a:spcPts val="600"/>
              </a:spcBef>
              <a:defRPr sz="4000" b="1">
                <a:solidFill>
                  <a:schemeClr val="accent1"/>
                </a:solidFill>
              </a:defRPr>
            </a:lvl8pPr>
            <a:lvl9pPr algn="ctr">
              <a:spcBef>
                <a:spcPts val="600"/>
              </a:spcBef>
              <a:defRPr sz="4000" b="1">
                <a:solidFill>
                  <a:schemeClr val="accent1"/>
                </a:solidFill>
              </a:defRPr>
            </a:lvl9pPr>
          </a:lstStyle>
          <a:p>
            <a:pPr lvl="0"/>
            <a:r>
              <a:rPr lang="en-GB" noProof="0" dirty="0"/>
              <a:t>Text 2</a:t>
            </a:r>
          </a:p>
        </p:txBody>
      </p:sp>
    </p:spTree>
    <p:extLst>
      <p:ext uri="{BB962C8B-B14F-4D97-AF65-F5344CB8AC3E}">
        <p14:creationId xmlns:p14="http://schemas.microsoft.com/office/powerpoint/2010/main" val="2774209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Turquoise">
    <p:spTree>
      <p:nvGrpSpPr>
        <p:cNvPr id="1" name=""/>
        <p:cNvGrpSpPr/>
        <p:nvPr/>
      </p:nvGrpSpPr>
      <p:grpSpPr>
        <a:xfrm>
          <a:off x="0" y="0"/>
          <a:ext cx="0" cy="0"/>
          <a:chOff x="0" y="0"/>
          <a:chExt cx="0" cy="0"/>
        </a:xfrm>
      </p:grpSpPr>
      <p:sp>
        <p:nvSpPr>
          <p:cNvPr id="25" name="Rectangle 24"/>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Date Placeholder 3"/>
          <p:cNvSpPr>
            <a:spLocks noGrp="1"/>
          </p:cNvSpPr>
          <p:nvPr>
            <p:ph type="dt" sz="half" idx="10"/>
          </p:nvPr>
        </p:nvSpPr>
        <p:spPr/>
        <p:txBody>
          <a:bodyPr/>
          <a:lstStyle/>
          <a:p>
            <a:fld id="{3C528547-B741-4F21-A9A4-C6E5F3F23F1E}" type="datetimeFigureOut">
              <a:rPr lang="en-GB" noProof="0" smtClean="0"/>
              <a:t>27/06/2019</a:t>
            </a:fld>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6" name="Slide Number Placeholder 5"/>
          <p:cNvSpPr>
            <a:spLocks noGrp="1"/>
          </p:cNvSpPr>
          <p:nvPr>
            <p:ph type="sldNum" sz="quarter" idx="12"/>
          </p:nvPr>
        </p:nvSpPr>
        <p:spPr/>
        <p:txBody>
          <a:bodyPr/>
          <a:lstStyle/>
          <a:p>
            <a:fld id="{1199EC8A-EE7C-4347-ABEE-715CD1553C2A}" type="slidenum">
              <a:rPr lang="en-GB" noProof="0" smtClean="0"/>
              <a:t>‹#›</a:t>
            </a:fld>
            <a:endParaRPr lang="en-GB" noProof="0" dirty="0"/>
          </a:p>
        </p:txBody>
      </p:sp>
      <p:sp>
        <p:nvSpPr>
          <p:cNvPr id="24" name="Picture Placeholder 23"/>
          <p:cNvSpPr>
            <a:spLocks noGrp="1"/>
          </p:cNvSpPr>
          <p:nvPr>
            <p:ph type="pic" sz="quarter" idx="13"/>
          </p:nvPr>
        </p:nvSpPr>
        <p:spPr>
          <a:xfrm>
            <a:off x="3846284" y="-2"/>
            <a:ext cx="8345714" cy="6858000"/>
          </a:xfrm>
          <a:custGeom>
            <a:avLst/>
            <a:gdLst>
              <a:gd name="connsiteX0" fmla="*/ 2935356 w 8345714"/>
              <a:gd name="connsiteY0" fmla="*/ 0 h 6858000"/>
              <a:gd name="connsiteX1" fmla="*/ 3247786 w 8345714"/>
              <a:gd name="connsiteY1" fmla="*/ 0 h 6858000"/>
              <a:gd name="connsiteX2" fmla="*/ 3247786 w 8345714"/>
              <a:gd name="connsiteY2" fmla="*/ 1 h 6858000"/>
              <a:gd name="connsiteX3" fmla="*/ 3875315 w 8345714"/>
              <a:gd name="connsiteY3" fmla="*/ 1 h 6858000"/>
              <a:gd name="connsiteX4" fmla="*/ 3875315 w 8345714"/>
              <a:gd name="connsiteY4" fmla="*/ 0 h 6858000"/>
              <a:gd name="connsiteX5" fmla="*/ 8345714 w 8345714"/>
              <a:gd name="connsiteY5" fmla="*/ 0 h 6858000"/>
              <a:gd name="connsiteX6" fmla="*/ 8345714 w 8345714"/>
              <a:gd name="connsiteY6" fmla="*/ 6858000 h 6858000"/>
              <a:gd name="connsiteX7" fmla="*/ 6429828 w 8345714"/>
              <a:gd name="connsiteY7" fmla="*/ 6858000 h 6858000"/>
              <a:gd name="connsiteX8" fmla="*/ 3294743 w 8345714"/>
              <a:gd name="connsiteY8" fmla="*/ 6858000 h 6858000"/>
              <a:gd name="connsiteX9" fmla="*/ 0 w 8345714"/>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45714" h="6858000">
                <a:moveTo>
                  <a:pt x="2935356" y="0"/>
                </a:moveTo>
                <a:lnTo>
                  <a:pt x="3247786" y="0"/>
                </a:lnTo>
                <a:lnTo>
                  <a:pt x="3247786" y="1"/>
                </a:lnTo>
                <a:lnTo>
                  <a:pt x="3875315" y="1"/>
                </a:lnTo>
                <a:lnTo>
                  <a:pt x="3875315" y="0"/>
                </a:lnTo>
                <a:lnTo>
                  <a:pt x="8345714" y="0"/>
                </a:lnTo>
                <a:lnTo>
                  <a:pt x="8345714" y="6858000"/>
                </a:lnTo>
                <a:lnTo>
                  <a:pt x="6429828" y="6858000"/>
                </a:lnTo>
                <a:lnTo>
                  <a:pt x="3294743" y="6858000"/>
                </a:lnTo>
                <a:lnTo>
                  <a:pt x="0" y="6858000"/>
                </a:lnTo>
                <a:close/>
              </a:path>
            </a:pathLst>
          </a:custGeom>
          <a:solidFill>
            <a:schemeClr val="bg2">
              <a:lumMod val="75000"/>
            </a:schemeClr>
          </a:solidFill>
        </p:spPr>
        <p:txBody>
          <a:bodyPr wrap="square">
            <a:noAutofit/>
          </a:bodyPr>
          <a:lstStyle>
            <a:lvl1pPr algn="r">
              <a:defRPr sz="1400">
                <a:solidFill>
                  <a:schemeClr val="bg1"/>
                </a:solidFill>
              </a:defRPr>
            </a:lvl1pPr>
          </a:lstStyle>
          <a:p>
            <a:r>
              <a:rPr lang="en-US" noProof="0"/>
              <a:t>Click icon to add picture</a:t>
            </a:r>
            <a:endParaRPr lang="en-GB" noProof="0" dirty="0"/>
          </a:p>
        </p:txBody>
      </p:sp>
      <p:sp>
        <p:nvSpPr>
          <p:cNvPr id="26" name="Text Placeholder 20"/>
          <p:cNvSpPr>
            <a:spLocks noGrp="1"/>
          </p:cNvSpPr>
          <p:nvPr>
            <p:ph type="body" sz="quarter" idx="14" hasCustomPrompt="1"/>
          </p:nvPr>
        </p:nvSpPr>
        <p:spPr>
          <a:xfrm>
            <a:off x="606751" y="498720"/>
            <a:ext cx="2365049" cy="1155909"/>
          </a:xfrm>
        </p:spPr>
        <p:txBody>
          <a:bodyPr/>
          <a:lstStyle>
            <a:lvl1pPr>
              <a:spcBef>
                <a:spcPts val="600"/>
              </a:spcBef>
              <a:spcAft>
                <a:spcPts val="0"/>
              </a:spcAft>
              <a:defRPr sz="5900" b="0">
                <a:solidFill>
                  <a:schemeClr val="bg1"/>
                </a:solidFill>
              </a:defRPr>
            </a:lvl1pPr>
            <a:lvl2pPr>
              <a:spcAft>
                <a:spcPts val="0"/>
              </a:spcAft>
              <a:defRPr sz="5900" b="0">
                <a:solidFill>
                  <a:schemeClr val="bg1"/>
                </a:solidFill>
              </a:defRPr>
            </a:lvl2pPr>
            <a:lvl3pPr>
              <a:spcAft>
                <a:spcPts val="0"/>
              </a:spcAft>
              <a:defRPr sz="5900" b="0">
                <a:solidFill>
                  <a:schemeClr val="bg1"/>
                </a:solidFill>
              </a:defRPr>
            </a:lvl3pPr>
            <a:lvl4pPr marL="0" indent="0">
              <a:spcBef>
                <a:spcPts val="600"/>
              </a:spcBef>
              <a:buNone/>
              <a:defRPr sz="5900" b="0">
                <a:solidFill>
                  <a:schemeClr val="bg1"/>
                </a:solidFill>
              </a:defRPr>
            </a:lvl4pPr>
            <a:lvl5pPr marL="0" indent="0">
              <a:spcBef>
                <a:spcPts val="600"/>
              </a:spcBef>
              <a:buNone/>
              <a:defRPr sz="5900" b="0">
                <a:solidFill>
                  <a:schemeClr val="bg1"/>
                </a:solidFill>
              </a:defRPr>
            </a:lvl5pPr>
            <a:lvl6pPr marL="0" indent="0">
              <a:spcBef>
                <a:spcPts val="600"/>
              </a:spcBef>
              <a:buNone/>
              <a:defRPr sz="5900" b="0">
                <a:solidFill>
                  <a:schemeClr val="bg1"/>
                </a:solidFill>
              </a:defRPr>
            </a:lvl6pPr>
            <a:lvl7pPr marL="0" indent="0">
              <a:spcBef>
                <a:spcPts val="600"/>
              </a:spcBef>
              <a:buNone/>
              <a:defRPr sz="5900" b="0">
                <a:solidFill>
                  <a:schemeClr val="bg1"/>
                </a:solidFill>
              </a:defRPr>
            </a:lvl7pPr>
            <a:lvl8pPr>
              <a:spcBef>
                <a:spcPts val="600"/>
              </a:spcBef>
              <a:defRPr sz="5900" b="0">
                <a:solidFill>
                  <a:schemeClr val="bg1"/>
                </a:solidFill>
              </a:defRPr>
            </a:lvl8pPr>
            <a:lvl9pPr>
              <a:spcBef>
                <a:spcPts val="600"/>
              </a:spcBef>
              <a:defRPr sz="5900" b="0">
                <a:solidFill>
                  <a:schemeClr val="bg1"/>
                </a:solidFill>
              </a:defRPr>
            </a:lvl9pPr>
          </a:lstStyle>
          <a:p>
            <a:pPr lvl="0"/>
            <a:r>
              <a:rPr lang="en-GB" noProof="0" dirty="0"/>
              <a:t>0.0</a:t>
            </a:r>
          </a:p>
        </p:txBody>
      </p:sp>
      <p:sp>
        <p:nvSpPr>
          <p:cNvPr id="8" name="Title 7"/>
          <p:cNvSpPr>
            <a:spLocks noGrp="1"/>
          </p:cNvSpPr>
          <p:nvPr>
            <p:ph type="title" hasCustomPrompt="1"/>
          </p:nvPr>
        </p:nvSpPr>
        <p:spPr>
          <a:xfrm>
            <a:off x="606751" y="1654629"/>
            <a:ext cx="5169935" cy="2046513"/>
          </a:xfrm>
        </p:spPr>
        <p:txBody>
          <a:bodyPr anchor="t" anchorCtr="0"/>
          <a:lstStyle>
            <a:lvl1pPr>
              <a:defRPr sz="3700">
                <a:solidFill>
                  <a:schemeClr val="bg1"/>
                </a:solidFill>
              </a:defRPr>
            </a:lvl1pPr>
          </a:lstStyle>
          <a:p>
            <a:r>
              <a:rPr lang="en-GB" noProof="0" dirty="0"/>
              <a:t>Introduction</a:t>
            </a:r>
          </a:p>
        </p:txBody>
      </p:sp>
    </p:spTree>
    <p:extLst>
      <p:ext uri="{BB962C8B-B14F-4D97-AF65-F5344CB8AC3E}">
        <p14:creationId xmlns:p14="http://schemas.microsoft.com/office/powerpoint/2010/main" val="339170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Blue">
    <p:spTree>
      <p:nvGrpSpPr>
        <p:cNvPr id="1" name=""/>
        <p:cNvGrpSpPr/>
        <p:nvPr/>
      </p:nvGrpSpPr>
      <p:grpSpPr>
        <a:xfrm>
          <a:off x="0" y="0"/>
          <a:ext cx="0" cy="0"/>
          <a:chOff x="0" y="0"/>
          <a:chExt cx="0" cy="0"/>
        </a:xfrm>
      </p:grpSpPr>
      <p:sp>
        <p:nvSpPr>
          <p:cNvPr id="25" name="Rectangle 24"/>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Date Placeholder 3"/>
          <p:cNvSpPr>
            <a:spLocks noGrp="1"/>
          </p:cNvSpPr>
          <p:nvPr>
            <p:ph type="dt" sz="half" idx="10"/>
          </p:nvPr>
        </p:nvSpPr>
        <p:spPr/>
        <p:txBody>
          <a:bodyPr/>
          <a:lstStyle/>
          <a:p>
            <a:fld id="{3C528547-B741-4F21-A9A4-C6E5F3F23F1E}" type="datetimeFigureOut">
              <a:rPr lang="en-GB" noProof="0" smtClean="0"/>
              <a:t>27/06/2019</a:t>
            </a:fld>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6" name="Slide Number Placeholder 5"/>
          <p:cNvSpPr>
            <a:spLocks noGrp="1"/>
          </p:cNvSpPr>
          <p:nvPr>
            <p:ph type="sldNum" sz="quarter" idx="12"/>
          </p:nvPr>
        </p:nvSpPr>
        <p:spPr/>
        <p:txBody>
          <a:bodyPr/>
          <a:lstStyle/>
          <a:p>
            <a:fld id="{1199EC8A-EE7C-4347-ABEE-715CD1553C2A}" type="slidenum">
              <a:rPr lang="en-GB" noProof="0" smtClean="0"/>
              <a:t>‹#›</a:t>
            </a:fld>
            <a:endParaRPr lang="en-GB" noProof="0" dirty="0"/>
          </a:p>
        </p:txBody>
      </p:sp>
      <p:sp>
        <p:nvSpPr>
          <p:cNvPr id="24" name="Picture Placeholder 23"/>
          <p:cNvSpPr>
            <a:spLocks noGrp="1"/>
          </p:cNvSpPr>
          <p:nvPr>
            <p:ph type="pic" sz="quarter" idx="13"/>
          </p:nvPr>
        </p:nvSpPr>
        <p:spPr>
          <a:xfrm>
            <a:off x="3846284" y="-2"/>
            <a:ext cx="8345714" cy="6858000"/>
          </a:xfrm>
          <a:custGeom>
            <a:avLst/>
            <a:gdLst>
              <a:gd name="connsiteX0" fmla="*/ 2935356 w 8345714"/>
              <a:gd name="connsiteY0" fmla="*/ 0 h 6858000"/>
              <a:gd name="connsiteX1" fmla="*/ 3247786 w 8345714"/>
              <a:gd name="connsiteY1" fmla="*/ 0 h 6858000"/>
              <a:gd name="connsiteX2" fmla="*/ 3247786 w 8345714"/>
              <a:gd name="connsiteY2" fmla="*/ 1 h 6858000"/>
              <a:gd name="connsiteX3" fmla="*/ 3875315 w 8345714"/>
              <a:gd name="connsiteY3" fmla="*/ 1 h 6858000"/>
              <a:gd name="connsiteX4" fmla="*/ 3875315 w 8345714"/>
              <a:gd name="connsiteY4" fmla="*/ 0 h 6858000"/>
              <a:gd name="connsiteX5" fmla="*/ 8345714 w 8345714"/>
              <a:gd name="connsiteY5" fmla="*/ 0 h 6858000"/>
              <a:gd name="connsiteX6" fmla="*/ 8345714 w 8345714"/>
              <a:gd name="connsiteY6" fmla="*/ 6858000 h 6858000"/>
              <a:gd name="connsiteX7" fmla="*/ 6429828 w 8345714"/>
              <a:gd name="connsiteY7" fmla="*/ 6858000 h 6858000"/>
              <a:gd name="connsiteX8" fmla="*/ 3294743 w 8345714"/>
              <a:gd name="connsiteY8" fmla="*/ 6858000 h 6858000"/>
              <a:gd name="connsiteX9" fmla="*/ 0 w 8345714"/>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45714" h="6858000">
                <a:moveTo>
                  <a:pt x="2935356" y="0"/>
                </a:moveTo>
                <a:lnTo>
                  <a:pt x="3247786" y="0"/>
                </a:lnTo>
                <a:lnTo>
                  <a:pt x="3247786" y="1"/>
                </a:lnTo>
                <a:lnTo>
                  <a:pt x="3875315" y="1"/>
                </a:lnTo>
                <a:lnTo>
                  <a:pt x="3875315" y="0"/>
                </a:lnTo>
                <a:lnTo>
                  <a:pt x="8345714" y="0"/>
                </a:lnTo>
                <a:lnTo>
                  <a:pt x="8345714" y="6858000"/>
                </a:lnTo>
                <a:lnTo>
                  <a:pt x="6429828" y="6858000"/>
                </a:lnTo>
                <a:lnTo>
                  <a:pt x="3294743" y="6858000"/>
                </a:lnTo>
                <a:lnTo>
                  <a:pt x="0" y="6858000"/>
                </a:lnTo>
                <a:close/>
              </a:path>
            </a:pathLst>
          </a:custGeom>
          <a:solidFill>
            <a:schemeClr val="bg2">
              <a:lumMod val="75000"/>
            </a:schemeClr>
          </a:solidFill>
        </p:spPr>
        <p:txBody>
          <a:bodyPr wrap="square">
            <a:noAutofit/>
          </a:bodyPr>
          <a:lstStyle>
            <a:lvl1pPr algn="r">
              <a:defRPr sz="1400">
                <a:solidFill>
                  <a:schemeClr val="bg1"/>
                </a:solidFill>
              </a:defRPr>
            </a:lvl1pPr>
          </a:lstStyle>
          <a:p>
            <a:r>
              <a:rPr lang="en-US" noProof="0"/>
              <a:t>Click icon to add picture</a:t>
            </a:r>
            <a:endParaRPr lang="en-GB" noProof="0" dirty="0"/>
          </a:p>
        </p:txBody>
      </p:sp>
      <p:sp>
        <p:nvSpPr>
          <p:cNvPr id="26" name="Text Placeholder 20"/>
          <p:cNvSpPr>
            <a:spLocks noGrp="1"/>
          </p:cNvSpPr>
          <p:nvPr>
            <p:ph type="body" sz="quarter" idx="14" hasCustomPrompt="1"/>
          </p:nvPr>
        </p:nvSpPr>
        <p:spPr>
          <a:xfrm>
            <a:off x="606751" y="498720"/>
            <a:ext cx="2365049" cy="1155909"/>
          </a:xfrm>
        </p:spPr>
        <p:txBody>
          <a:bodyPr/>
          <a:lstStyle>
            <a:lvl1pPr>
              <a:spcBef>
                <a:spcPts val="600"/>
              </a:spcBef>
              <a:spcAft>
                <a:spcPts val="0"/>
              </a:spcAft>
              <a:defRPr sz="5900" b="0">
                <a:solidFill>
                  <a:schemeClr val="bg1"/>
                </a:solidFill>
              </a:defRPr>
            </a:lvl1pPr>
            <a:lvl2pPr>
              <a:spcAft>
                <a:spcPts val="0"/>
              </a:spcAft>
              <a:defRPr sz="5900" b="0">
                <a:solidFill>
                  <a:schemeClr val="bg1"/>
                </a:solidFill>
              </a:defRPr>
            </a:lvl2pPr>
            <a:lvl3pPr>
              <a:spcAft>
                <a:spcPts val="0"/>
              </a:spcAft>
              <a:defRPr sz="5900" b="0">
                <a:solidFill>
                  <a:schemeClr val="bg1"/>
                </a:solidFill>
              </a:defRPr>
            </a:lvl3pPr>
            <a:lvl4pPr marL="0" indent="0">
              <a:spcBef>
                <a:spcPts val="600"/>
              </a:spcBef>
              <a:buNone/>
              <a:defRPr sz="5900" b="0">
                <a:solidFill>
                  <a:schemeClr val="bg1"/>
                </a:solidFill>
              </a:defRPr>
            </a:lvl4pPr>
            <a:lvl5pPr marL="0" indent="0">
              <a:spcBef>
                <a:spcPts val="600"/>
              </a:spcBef>
              <a:buNone/>
              <a:defRPr sz="5900" b="0">
                <a:solidFill>
                  <a:schemeClr val="bg1"/>
                </a:solidFill>
              </a:defRPr>
            </a:lvl5pPr>
            <a:lvl6pPr marL="0" indent="0">
              <a:spcBef>
                <a:spcPts val="600"/>
              </a:spcBef>
              <a:buNone/>
              <a:defRPr sz="5900" b="0">
                <a:solidFill>
                  <a:schemeClr val="bg1"/>
                </a:solidFill>
              </a:defRPr>
            </a:lvl6pPr>
            <a:lvl7pPr marL="0" indent="0">
              <a:spcBef>
                <a:spcPts val="600"/>
              </a:spcBef>
              <a:buNone/>
              <a:defRPr sz="5900" b="0">
                <a:solidFill>
                  <a:schemeClr val="bg1"/>
                </a:solidFill>
              </a:defRPr>
            </a:lvl7pPr>
            <a:lvl8pPr>
              <a:spcBef>
                <a:spcPts val="600"/>
              </a:spcBef>
              <a:defRPr sz="5900" b="0">
                <a:solidFill>
                  <a:schemeClr val="bg1"/>
                </a:solidFill>
              </a:defRPr>
            </a:lvl8pPr>
            <a:lvl9pPr>
              <a:spcBef>
                <a:spcPts val="600"/>
              </a:spcBef>
              <a:defRPr sz="5900" b="0">
                <a:solidFill>
                  <a:schemeClr val="bg1"/>
                </a:solidFill>
              </a:defRPr>
            </a:lvl9pPr>
          </a:lstStyle>
          <a:p>
            <a:pPr lvl="0"/>
            <a:r>
              <a:rPr lang="en-GB" noProof="0" dirty="0"/>
              <a:t>0.0</a:t>
            </a:r>
          </a:p>
        </p:txBody>
      </p:sp>
      <p:sp>
        <p:nvSpPr>
          <p:cNvPr id="8" name="Title 7"/>
          <p:cNvSpPr>
            <a:spLocks noGrp="1"/>
          </p:cNvSpPr>
          <p:nvPr>
            <p:ph type="title" hasCustomPrompt="1"/>
          </p:nvPr>
        </p:nvSpPr>
        <p:spPr>
          <a:xfrm>
            <a:off x="606751" y="1654629"/>
            <a:ext cx="5169935" cy="2046513"/>
          </a:xfrm>
        </p:spPr>
        <p:txBody>
          <a:bodyPr anchor="t" anchorCtr="0"/>
          <a:lstStyle>
            <a:lvl1pPr>
              <a:defRPr sz="3700">
                <a:solidFill>
                  <a:schemeClr val="bg1"/>
                </a:solidFill>
              </a:defRPr>
            </a:lvl1pPr>
          </a:lstStyle>
          <a:p>
            <a:r>
              <a:rPr lang="en-GB" noProof="0" dirty="0"/>
              <a:t>Introduction</a:t>
            </a:r>
          </a:p>
        </p:txBody>
      </p:sp>
    </p:spTree>
    <p:extLst>
      <p:ext uri="{BB962C8B-B14F-4D97-AF65-F5344CB8AC3E}">
        <p14:creationId xmlns:p14="http://schemas.microsoft.com/office/powerpoint/2010/main" val="769097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Light Orange">
    <p:spTree>
      <p:nvGrpSpPr>
        <p:cNvPr id="1" name=""/>
        <p:cNvGrpSpPr/>
        <p:nvPr/>
      </p:nvGrpSpPr>
      <p:grpSpPr>
        <a:xfrm>
          <a:off x="0" y="0"/>
          <a:ext cx="0" cy="0"/>
          <a:chOff x="0" y="0"/>
          <a:chExt cx="0" cy="0"/>
        </a:xfrm>
      </p:grpSpPr>
      <p:sp>
        <p:nvSpPr>
          <p:cNvPr id="25" name="Rectangle 24"/>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Date Placeholder 3"/>
          <p:cNvSpPr>
            <a:spLocks noGrp="1"/>
          </p:cNvSpPr>
          <p:nvPr>
            <p:ph type="dt" sz="half" idx="10"/>
          </p:nvPr>
        </p:nvSpPr>
        <p:spPr/>
        <p:txBody>
          <a:bodyPr/>
          <a:lstStyle/>
          <a:p>
            <a:fld id="{3C528547-B741-4F21-A9A4-C6E5F3F23F1E}" type="datetimeFigureOut">
              <a:rPr lang="en-GB" noProof="0" smtClean="0"/>
              <a:t>27/06/2019</a:t>
            </a:fld>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6" name="Slide Number Placeholder 5"/>
          <p:cNvSpPr>
            <a:spLocks noGrp="1"/>
          </p:cNvSpPr>
          <p:nvPr>
            <p:ph type="sldNum" sz="quarter" idx="12"/>
          </p:nvPr>
        </p:nvSpPr>
        <p:spPr/>
        <p:txBody>
          <a:bodyPr/>
          <a:lstStyle/>
          <a:p>
            <a:fld id="{1199EC8A-EE7C-4347-ABEE-715CD1553C2A}" type="slidenum">
              <a:rPr lang="en-GB" noProof="0" smtClean="0"/>
              <a:t>‹#›</a:t>
            </a:fld>
            <a:endParaRPr lang="en-GB" noProof="0" dirty="0"/>
          </a:p>
        </p:txBody>
      </p:sp>
      <p:sp>
        <p:nvSpPr>
          <p:cNvPr id="24" name="Picture Placeholder 23"/>
          <p:cNvSpPr>
            <a:spLocks noGrp="1"/>
          </p:cNvSpPr>
          <p:nvPr>
            <p:ph type="pic" sz="quarter" idx="13"/>
          </p:nvPr>
        </p:nvSpPr>
        <p:spPr>
          <a:xfrm>
            <a:off x="3846284" y="-2"/>
            <a:ext cx="8345714" cy="6858000"/>
          </a:xfrm>
          <a:custGeom>
            <a:avLst/>
            <a:gdLst>
              <a:gd name="connsiteX0" fmla="*/ 2935356 w 8345714"/>
              <a:gd name="connsiteY0" fmla="*/ 0 h 6858000"/>
              <a:gd name="connsiteX1" fmla="*/ 3247786 w 8345714"/>
              <a:gd name="connsiteY1" fmla="*/ 0 h 6858000"/>
              <a:gd name="connsiteX2" fmla="*/ 3247786 w 8345714"/>
              <a:gd name="connsiteY2" fmla="*/ 1 h 6858000"/>
              <a:gd name="connsiteX3" fmla="*/ 3875315 w 8345714"/>
              <a:gd name="connsiteY3" fmla="*/ 1 h 6858000"/>
              <a:gd name="connsiteX4" fmla="*/ 3875315 w 8345714"/>
              <a:gd name="connsiteY4" fmla="*/ 0 h 6858000"/>
              <a:gd name="connsiteX5" fmla="*/ 8345714 w 8345714"/>
              <a:gd name="connsiteY5" fmla="*/ 0 h 6858000"/>
              <a:gd name="connsiteX6" fmla="*/ 8345714 w 8345714"/>
              <a:gd name="connsiteY6" fmla="*/ 6858000 h 6858000"/>
              <a:gd name="connsiteX7" fmla="*/ 6429828 w 8345714"/>
              <a:gd name="connsiteY7" fmla="*/ 6858000 h 6858000"/>
              <a:gd name="connsiteX8" fmla="*/ 3294743 w 8345714"/>
              <a:gd name="connsiteY8" fmla="*/ 6858000 h 6858000"/>
              <a:gd name="connsiteX9" fmla="*/ 0 w 8345714"/>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45714" h="6858000">
                <a:moveTo>
                  <a:pt x="2935356" y="0"/>
                </a:moveTo>
                <a:lnTo>
                  <a:pt x="3247786" y="0"/>
                </a:lnTo>
                <a:lnTo>
                  <a:pt x="3247786" y="1"/>
                </a:lnTo>
                <a:lnTo>
                  <a:pt x="3875315" y="1"/>
                </a:lnTo>
                <a:lnTo>
                  <a:pt x="3875315" y="0"/>
                </a:lnTo>
                <a:lnTo>
                  <a:pt x="8345714" y="0"/>
                </a:lnTo>
                <a:lnTo>
                  <a:pt x="8345714" y="6858000"/>
                </a:lnTo>
                <a:lnTo>
                  <a:pt x="6429828" y="6858000"/>
                </a:lnTo>
                <a:lnTo>
                  <a:pt x="3294743" y="6858000"/>
                </a:lnTo>
                <a:lnTo>
                  <a:pt x="0" y="6858000"/>
                </a:lnTo>
                <a:close/>
              </a:path>
            </a:pathLst>
          </a:custGeom>
          <a:solidFill>
            <a:schemeClr val="bg2">
              <a:lumMod val="75000"/>
            </a:schemeClr>
          </a:solidFill>
        </p:spPr>
        <p:txBody>
          <a:bodyPr wrap="square">
            <a:noAutofit/>
          </a:bodyPr>
          <a:lstStyle>
            <a:lvl1pPr algn="r">
              <a:defRPr sz="1400">
                <a:solidFill>
                  <a:schemeClr val="bg1"/>
                </a:solidFill>
              </a:defRPr>
            </a:lvl1pPr>
          </a:lstStyle>
          <a:p>
            <a:r>
              <a:rPr lang="en-US" noProof="0"/>
              <a:t>Click icon to add picture</a:t>
            </a:r>
            <a:endParaRPr lang="en-GB" noProof="0" dirty="0"/>
          </a:p>
        </p:txBody>
      </p:sp>
      <p:sp>
        <p:nvSpPr>
          <p:cNvPr id="26" name="Text Placeholder 20"/>
          <p:cNvSpPr>
            <a:spLocks noGrp="1"/>
          </p:cNvSpPr>
          <p:nvPr>
            <p:ph type="body" sz="quarter" idx="14" hasCustomPrompt="1"/>
          </p:nvPr>
        </p:nvSpPr>
        <p:spPr>
          <a:xfrm>
            <a:off x="606751" y="498720"/>
            <a:ext cx="2365049" cy="1155909"/>
          </a:xfrm>
        </p:spPr>
        <p:txBody>
          <a:bodyPr/>
          <a:lstStyle>
            <a:lvl1pPr>
              <a:spcBef>
                <a:spcPts val="600"/>
              </a:spcBef>
              <a:spcAft>
                <a:spcPts val="0"/>
              </a:spcAft>
              <a:defRPr sz="5900" b="0">
                <a:solidFill>
                  <a:schemeClr val="bg1"/>
                </a:solidFill>
              </a:defRPr>
            </a:lvl1pPr>
            <a:lvl2pPr>
              <a:spcAft>
                <a:spcPts val="0"/>
              </a:spcAft>
              <a:defRPr sz="5900" b="0">
                <a:solidFill>
                  <a:schemeClr val="bg1"/>
                </a:solidFill>
              </a:defRPr>
            </a:lvl2pPr>
            <a:lvl3pPr>
              <a:spcAft>
                <a:spcPts val="0"/>
              </a:spcAft>
              <a:defRPr sz="5900" b="0">
                <a:solidFill>
                  <a:schemeClr val="bg1"/>
                </a:solidFill>
              </a:defRPr>
            </a:lvl3pPr>
            <a:lvl4pPr marL="0" indent="0">
              <a:spcBef>
                <a:spcPts val="600"/>
              </a:spcBef>
              <a:buNone/>
              <a:defRPr sz="5900" b="0">
                <a:solidFill>
                  <a:schemeClr val="bg1"/>
                </a:solidFill>
              </a:defRPr>
            </a:lvl4pPr>
            <a:lvl5pPr marL="0" indent="0">
              <a:spcBef>
                <a:spcPts val="600"/>
              </a:spcBef>
              <a:buNone/>
              <a:defRPr sz="5900" b="0">
                <a:solidFill>
                  <a:schemeClr val="bg1"/>
                </a:solidFill>
              </a:defRPr>
            </a:lvl5pPr>
            <a:lvl6pPr marL="0" indent="0">
              <a:spcBef>
                <a:spcPts val="600"/>
              </a:spcBef>
              <a:buNone/>
              <a:defRPr sz="5900" b="0">
                <a:solidFill>
                  <a:schemeClr val="bg1"/>
                </a:solidFill>
              </a:defRPr>
            </a:lvl6pPr>
            <a:lvl7pPr marL="0" indent="0">
              <a:spcBef>
                <a:spcPts val="600"/>
              </a:spcBef>
              <a:buNone/>
              <a:defRPr sz="5900" b="0">
                <a:solidFill>
                  <a:schemeClr val="bg1"/>
                </a:solidFill>
              </a:defRPr>
            </a:lvl7pPr>
            <a:lvl8pPr>
              <a:spcBef>
                <a:spcPts val="600"/>
              </a:spcBef>
              <a:defRPr sz="5900" b="0">
                <a:solidFill>
                  <a:schemeClr val="bg1"/>
                </a:solidFill>
              </a:defRPr>
            </a:lvl8pPr>
            <a:lvl9pPr>
              <a:spcBef>
                <a:spcPts val="600"/>
              </a:spcBef>
              <a:defRPr sz="5900" b="0">
                <a:solidFill>
                  <a:schemeClr val="bg1"/>
                </a:solidFill>
              </a:defRPr>
            </a:lvl9pPr>
          </a:lstStyle>
          <a:p>
            <a:pPr lvl="0"/>
            <a:r>
              <a:rPr lang="en-GB" noProof="0" dirty="0"/>
              <a:t>0.0</a:t>
            </a:r>
          </a:p>
        </p:txBody>
      </p:sp>
      <p:sp>
        <p:nvSpPr>
          <p:cNvPr id="8" name="Title 7"/>
          <p:cNvSpPr>
            <a:spLocks noGrp="1"/>
          </p:cNvSpPr>
          <p:nvPr>
            <p:ph type="title" hasCustomPrompt="1"/>
          </p:nvPr>
        </p:nvSpPr>
        <p:spPr>
          <a:xfrm>
            <a:off x="606751" y="1654629"/>
            <a:ext cx="5169935" cy="2046513"/>
          </a:xfrm>
        </p:spPr>
        <p:txBody>
          <a:bodyPr anchor="t" anchorCtr="0"/>
          <a:lstStyle>
            <a:lvl1pPr>
              <a:defRPr sz="3700">
                <a:solidFill>
                  <a:schemeClr val="bg1"/>
                </a:solidFill>
              </a:defRPr>
            </a:lvl1pPr>
          </a:lstStyle>
          <a:p>
            <a:r>
              <a:rPr lang="en-GB" noProof="0" dirty="0"/>
              <a:t>Introduction</a:t>
            </a:r>
          </a:p>
        </p:txBody>
      </p:sp>
    </p:spTree>
    <p:extLst>
      <p:ext uri="{BB962C8B-B14F-4D97-AF65-F5344CB8AC3E}">
        <p14:creationId xmlns:p14="http://schemas.microsoft.com/office/powerpoint/2010/main" val="1706229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urple">
    <p:spTree>
      <p:nvGrpSpPr>
        <p:cNvPr id="1" name=""/>
        <p:cNvGrpSpPr/>
        <p:nvPr/>
      </p:nvGrpSpPr>
      <p:grpSpPr>
        <a:xfrm>
          <a:off x="0" y="0"/>
          <a:ext cx="0" cy="0"/>
          <a:chOff x="0" y="0"/>
          <a:chExt cx="0" cy="0"/>
        </a:xfrm>
      </p:grpSpPr>
      <p:sp>
        <p:nvSpPr>
          <p:cNvPr id="25" name="Rectangle 24"/>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Date Placeholder 3"/>
          <p:cNvSpPr>
            <a:spLocks noGrp="1"/>
          </p:cNvSpPr>
          <p:nvPr>
            <p:ph type="dt" sz="half" idx="10"/>
          </p:nvPr>
        </p:nvSpPr>
        <p:spPr/>
        <p:txBody>
          <a:bodyPr/>
          <a:lstStyle/>
          <a:p>
            <a:fld id="{3C528547-B741-4F21-A9A4-C6E5F3F23F1E}" type="datetimeFigureOut">
              <a:rPr lang="en-GB" noProof="0" smtClean="0"/>
              <a:t>27/06/2019</a:t>
            </a:fld>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6" name="Slide Number Placeholder 5"/>
          <p:cNvSpPr>
            <a:spLocks noGrp="1"/>
          </p:cNvSpPr>
          <p:nvPr>
            <p:ph type="sldNum" sz="quarter" idx="12"/>
          </p:nvPr>
        </p:nvSpPr>
        <p:spPr/>
        <p:txBody>
          <a:bodyPr/>
          <a:lstStyle/>
          <a:p>
            <a:fld id="{1199EC8A-EE7C-4347-ABEE-715CD1553C2A}" type="slidenum">
              <a:rPr lang="en-GB" noProof="0" smtClean="0"/>
              <a:t>‹#›</a:t>
            </a:fld>
            <a:endParaRPr lang="en-GB" noProof="0" dirty="0"/>
          </a:p>
        </p:txBody>
      </p:sp>
      <p:sp>
        <p:nvSpPr>
          <p:cNvPr id="24" name="Picture Placeholder 23"/>
          <p:cNvSpPr>
            <a:spLocks noGrp="1"/>
          </p:cNvSpPr>
          <p:nvPr>
            <p:ph type="pic" sz="quarter" idx="13"/>
          </p:nvPr>
        </p:nvSpPr>
        <p:spPr>
          <a:xfrm>
            <a:off x="3846284" y="-2"/>
            <a:ext cx="8345714" cy="6858000"/>
          </a:xfrm>
          <a:custGeom>
            <a:avLst/>
            <a:gdLst>
              <a:gd name="connsiteX0" fmla="*/ 2935356 w 8345714"/>
              <a:gd name="connsiteY0" fmla="*/ 0 h 6858000"/>
              <a:gd name="connsiteX1" fmla="*/ 3247786 w 8345714"/>
              <a:gd name="connsiteY1" fmla="*/ 0 h 6858000"/>
              <a:gd name="connsiteX2" fmla="*/ 3247786 w 8345714"/>
              <a:gd name="connsiteY2" fmla="*/ 1 h 6858000"/>
              <a:gd name="connsiteX3" fmla="*/ 3875315 w 8345714"/>
              <a:gd name="connsiteY3" fmla="*/ 1 h 6858000"/>
              <a:gd name="connsiteX4" fmla="*/ 3875315 w 8345714"/>
              <a:gd name="connsiteY4" fmla="*/ 0 h 6858000"/>
              <a:gd name="connsiteX5" fmla="*/ 8345714 w 8345714"/>
              <a:gd name="connsiteY5" fmla="*/ 0 h 6858000"/>
              <a:gd name="connsiteX6" fmla="*/ 8345714 w 8345714"/>
              <a:gd name="connsiteY6" fmla="*/ 6858000 h 6858000"/>
              <a:gd name="connsiteX7" fmla="*/ 6429828 w 8345714"/>
              <a:gd name="connsiteY7" fmla="*/ 6858000 h 6858000"/>
              <a:gd name="connsiteX8" fmla="*/ 3294743 w 8345714"/>
              <a:gd name="connsiteY8" fmla="*/ 6858000 h 6858000"/>
              <a:gd name="connsiteX9" fmla="*/ 0 w 8345714"/>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45714" h="6858000">
                <a:moveTo>
                  <a:pt x="2935356" y="0"/>
                </a:moveTo>
                <a:lnTo>
                  <a:pt x="3247786" y="0"/>
                </a:lnTo>
                <a:lnTo>
                  <a:pt x="3247786" y="1"/>
                </a:lnTo>
                <a:lnTo>
                  <a:pt x="3875315" y="1"/>
                </a:lnTo>
                <a:lnTo>
                  <a:pt x="3875315" y="0"/>
                </a:lnTo>
                <a:lnTo>
                  <a:pt x="8345714" y="0"/>
                </a:lnTo>
                <a:lnTo>
                  <a:pt x="8345714" y="6858000"/>
                </a:lnTo>
                <a:lnTo>
                  <a:pt x="6429828" y="6858000"/>
                </a:lnTo>
                <a:lnTo>
                  <a:pt x="3294743" y="6858000"/>
                </a:lnTo>
                <a:lnTo>
                  <a:pt x="0" y="6858000"/>
                </a:lnTo>
                <a:close/>
              </a:path>
            </a:pathLst>
          </a:custGeom>
          <a:solidFill>
            <a:schemeClr val="bg2">
              <a:lumMod val="75000"/>
            </a:schemeClr>
          </a:solidFill>
        </p:spPr>
        <p:txBody>
          <a:bodyPr wrap="square">
            <a:noAutofit/>
          </a:bodyPr>
          <a:lstStyle>
            <a:lvl1pPr algn="r">
              <a:defRPr sz="1400">
                <a:solidFill>
                  <a:schemeClr val="bg1"/>
                </a:solidFill>
              </a:defRPr>
            </a:lvl1pPr>
          </a:lstStyle>
          <a:p>
            <a:r>
              <a:rPr lang="en-US" noProof="0"/>
              <a:t>Click icon to add picture</a:t>
            </a:r>
            <a:endParaRPr lang="en-GB" noProof="0" dirty="0"/>
          </a:p>
        </p:txBody>
      </p:sp>
      <p:sp>
        <p:nvSpPr>
          <p:cNvPr id="26" name="Text Placeholder 20"/>
          <p:cNvSpPr>
            <a:spLocks noGrp="1"/>
          </p:cNvSpPr>
          <p:nvPr>
            <p:ph type="body" sz="quarter" idx="14" hasCustomPrompt="1"/>
          </p:nvPr>
        </p:nvSpPr>
        <p:spPr>
          <a:xfrm>
            <a:off x="606751" y="498720"/>
            <a:ext cx="2365049" cy="1155909"/>
          </a:xfrm>
        </p:spPr>
        <p:txBody>
          <a:bodyPr/>
          <a:lstStyle>
            <a:lvl1pPr>
              <a:spcBef>
                <a:spcPts val="600"/>
              </a:spcBef>
              <a:spcAft>
                <a:spcPts val="0"/>
              </a:spcAft>
              <a:defRPr sz="5900" b="0">
                <a:solidFill>
                  <a:schemeClr val="bg1"/>
                </a:solidFill>
              </a:defRPr>
            </a:lvl1pPr>
            <a:lvl2pPr>
              <a:spcAft>
                <a:spcPts val="0"/>
              </a:spcAft>
              <a:defRPr sz="5900" b="0">
                <a:solidFill>
                  <a:schemeClr val="bg1"/>
                </a:solidFill>
              </a:defRPr>
            </a:lvl2pPr>
            <a:lvl3pPr>
              <a:spcAft>
                <a:spcPts val="0"/>
              </a:spcAft>
              <a:defRPr sz="5900" b="0">
                <a:solidFill>
                  <a:schemeClr val="bg1"/>
                </a:solidFill>
              </a:defRPr>
            </a:lvl3pPr>
            <a:lvl4pPr marL="0" indent="0">
              <a:spcBef>
                <a:spcPts val="600"/>
              </a:spcBef>
              <a:buNone/>
              <a:defRPr sz="5900" b="0">
                <a:solidFill>
                  <a:schemeClr val="bg1"/>
                </a:solidFill>
              </a:defRPr>
            </a:lvl4pPr>
            <a:lvl5pPr marL="0" indent="0">
              <a:spcBef>
                <a:spcPts val="600"/>
              </a:spcBef>
              <a:buNone/>
              <a:defRPr sz="5900" b="0">
                <a:solidFill>
                  <a:schemeClr val="bg1"/>
                </a:solidFill>
              </a:defRPr>
            </a:lvl5pPr>
            <a:lvl6pPr marL="0" indent="0">
              <a:spcBef>
                <a:spcPts val="600"/>
              </a:spcBef>
              <a:buNone/>
              <a:defRPr sz="5900" b="0">
                <a:solidFill>
                  <a:schemeClr val="bg1"/>
                </a:solidFill>
              </a:defRPr>
            </a:lvl6pPr>
            <a:lvl7pPr marL="0" indent="0">
              <a:spcBef>
                <a:spcPts val="600"/>
              </a:spcBef>
              <a:buNone/>
              <a:defRPr sz="5900" b="0">
                <a:solidFill>
                  <a:schemeClr val="bg1"/>
                </a:solidFill>
              </a:defRPr>
            </a:lvl7pPr>
            <a:lvl8pPr>
              <a:spcBef>
                <a:spcPts val="600"/>
              </a:spcBef>
              <a:defRPr sz="5900" b="0">
                <a:solidFill>
                  <a:schemeClr val="bg1"/>
                </a:solidFill>
              </a:defRPr>
            </a:lvl8pPr>
            <a:lvl9pPr>
              <a:spcBef>
                <a:spcPts val="600"/>
              </a:spcBef>
              <a:defRPr sz="5900" b="0">
                <a:solidFill>
                  <a:schemeClr val="bg1"/>
                </a:solidFill>
              </a:defRPr>
            </a:lvl9pPr>
          </a:lstStyle>
          <a:p>
            <a:pPr lvl="0"/>
            <a:r>
              <a:rPr lang="en-GB" noProof="0" dirty="0"/>
              <a:t>0.0</a:t>
            </a:r>
          </a:p>
        </p:txBody>
      </p:sp>
      <p:sp>
        <p:nvSpPr>
          <p:cNvPr id="8" name="Title 7"/>
          <p:cNvSpPr>
            <a:spLocks noGrp="1"/>
          </p:cNvSpPr>
          <p:nvPr>
            <p:ph type="title" hasCustomPrompt="1"/>
          </p:nvPr>
        </p:nvSpPr>
        <p:spPr>
          <a:xfrm>
            <a:off x="606751" y="1654629"/>
            <a:ext cx="5169935" cy="2046513"/>
          </a:xfrm>
        </p:spPr>
        <p:txBody>
          <a:bodyPr anchor="t" anchorCtr="0"/>
          <a:lstStyle>
            <a:lvl1pPr>
              <a:defRPr sz="3700">
                <a:solidFill>
                  <a:schemeClr val="bg1"/>
                </a:solidFill>
              </a:defRPr>
            </a:lvl1pPr>
          </a:lstStyle>
          <a:p>
            <a:r>
              <a:rPr lang="en-GB" noProof="0" dirty="0"/>
              <a:t>Introduction</a:t>
            </a:r>
          </a:p>
        </p:txBody>
      </p:sp>
    </p:spTree>
    <p:extLst>
      <p:ext uri="{BB962C8B-B14F-4D97-AF65-F5344CB8AC3E}">
        <p14:creationId xmlns:p14="http://schemas.microsoft.com/office/powerpoint/2010/main" val="1672416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Warm Red">
    <p:spTree>
      <p:nvGrpSpPr>
        <p:cNvPr id="1" name=""/>
        <p:cNvGrpSpPr/>
        <p:nvPr/>
      </p:nvGrpSpPr>
      <p:grpSpPr>
        <a:xfrm>
          <a:off x="0" y="0"/>
          <a:ext cx="0" cy="0"/>
          <a:chOff x="0" y="0"/>
          <a:chExt cx="0" cy="0"/>
        </a:xfrm>
      </p:grpSpPr>
      <p:sp>
        <p:nvSpPr>
          <p:cNvPr id="25" name="Rectangle 24"/>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Date Placeholder 3"/>
          <p:cNvSpPr>
            <a:spLocks noGrp="1"/>
          </p:cNvSpPr>
          <p:nvPr>
            <p:ph type="dt" sz="half" idx="10"/>
          </p:nvPr>
        </p:nvSpPr>
        <p:spPr/>
        <p:txBody>
          <a:bodyPr/>
          <a:lstStyle/>
          <a:p>
            <a:fld id="{3C528547-B741-4F21-A9A4-C6E5F3F23F1E}" type="datetimeFigureOut">
              <a:rPr lang="en-GB" noProof="0" smtClean="0"/>
              <a:t>27/06/2019</a:t>
            </a:fld>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6" name="Slide Number Placeholder 5"/>
          <p:cNvSpPr>
            <a:spLocks noGrp="1"/>
          </p:cNvSpPr>
          <p:nvPr>
            <p:ph type="sldNum" sz="quarter" idx="12"/>
          </p:nvPr>
        </p:nvSpPr>
        <p:spPr/>
        <p:txBody>
          <a:bodyPr/>
          <a:lstStyle/>
          <a:p>
            <a:fld id="{1199EC8A-EE7C-4347-ABEE-715CD1553C2A}" type="slidenum">
              <a:rPr lang="en-GB" noProof="0" smtClean="0"/>
              <a:t>‹#›</a:t>
            </a:fld>
            <a:endParaRPr lang="en-GB" noProof="0" dirty="0"/>
          </a:p>
        </p:txBody>
      </p:sp>
      <p:sp>
        <p:nvSpPr>
          <p:cNvPr id="24" name="Picture Placeholder 23"/>
          <p:cNvSpPr>
            <a:spLocks noGrp="1"/>
          </p:cNvSpPr>
          <p:nvPr>
            <p:ph type="pic" sz="quarter" idx="13"/>
          </p:nvPr>
        </p:nvSpPr>
        <p:spPr>
          <a:xfrm>
            <a:off x="3846284" y="-2"/>
            <a:ext cx="8345714" cy="6858000"/>
          </a:xfrm>
          <a:custGeom>
            <a:avLst/>
            <a:gdLst>
              <a:gd name="connsiteX0" fmla="*/ 2935356 w 8345714"/>
              <a:gd name="connsiteY0" fmla="*/ 0 h 6858000"/>
              <a:gd name="connsiteX1" fmla="*/ 3247786 w 8345714"/>
              <a:gd name="connsiteY1" fmla="*/ 0 h 6858000"/>
              <a:gd name="connsiteX2" fmla="*/ 3247786 w 8345714"/>
              <a:gd name="connsiteY2" fmla="*/ 1 h 6858000"/>
              <a:gd name="connsiteX3" fmla="*/ 3875315 w 8345714"/>
              <a:gd name="connsiteY3" fmla="*/ 1 h 6858000"/>
              <a:gd name="connsiteX4" fmla="*/ 3875315 w 8345714"/>
              <a:gd name="connsiteY4" fmla="*/ 0 h 6858000"/>
              <a:gd name="connsiteX5" fmla="*/ 8345714 w 8345714"/>
              <a:gd name="connsiteY5" fmla="*/ 0 h 6858000"/>
              <a:gd name="connsiteX6" fmla="*/ 8345714 w 8345714"/>
              <a:gd name="connsiteY6" fmla="*/ 6858000 h 6858000"/>
              <a:gd name="connsiteX7" fmla="*/ 6429828 w 8345714"/>
              <a:gd name="connsiteY7" fmla="*/ 6858000 h 6858000"/>
              <a:gd name="connsiteX8" fmla="*/ 3294743 w 8345714"/>
              <a:gd name="connsiteY8" fmla="*/ 6858000 h 6858000"/>
              <a:gd name="connsiteX9" fmla="*/ 0 w 8345714"/>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45714" h="6858000">
                <a:moveTo>
                  <a:pt x="2935356" y="0"/>
                </a:moveTo>
                <a:lnTo>
                  <a:pt x="3247786" y="0"/>
                </a:lnTo>
                <a:lnTo>
                  <a:pt x="3247786" y="1"/>
                </a:lnTo>
                <a:lnTo>
                  <a:pt x="3875315" y="1"/>
                </a:lnTo>
                <a:lnTo>
                  <a:pt x="3875315" y="0"/>
                </a:lnTo>
                <a:lnTo>
                  <a:pt x="8345714" y="0"/>
                </a:lnTo>
                <a:lnTo>
                  <a:pt x="8345714" y="6858000"/>
                </a:lnTo>
                <a:lnTo>
                  <a:pt x="6429828" y="6858000"/>
                </a:lnTo>
                <a:lnTo>
                  <a:pt x="3294743" y="6858000"/>
                </a:lnTo>
                <a:lnTo>
                  <a:pt x="0" y="6858000"/>
                </a:lnTo>
                <a:close/>
              </a:path>
            </a:pathLst>
          </a:custGeom>
          <a:solidFill>
            <a:schemeClr val="bg2">
              <a:lumMod val="75000"/>
            </a:schemeClr>
          </a:solidFill>
        </p:spPr>
        <p:txBody>
          <a:bodyPr wrap="square">
            <a:noAutofit/>
          </a:bodyPr>
          <a:lstStyle>
            <a:lvl1pPr algn="r">
              <a:defRPr sz="1400">
                <a:solidFill>
                  <a:schemeClr val="bg1"/>
                </a:solidFill>
              </a:defRPr>
            </a:lvl1pPr>
          </a:lstStyle>
          <a:p>
            <a:r>
              <a:rPr lang="en-US" noProof="0"/>
              <a:t>Click icon to add picture</a:t>
            </a:r>
            <a:endParaRPr lang="en-GB" noProof="0" dirty="0"/>
          </a:p>
        </p:txBody>
      </p:sp>
      <p:sp>
        <p:nvSpPr>
          <p:cNvPr id="26" name="Text Placeholder 20"/>
          <p:cNvSpPr>
            <a:spLocks noGrp="1"/>
          </p:cNvSpPr>
          <p:nvPr>
            <p:ph type="body" sz="quarter" idx="14" hasCustomPrompt="1"/>
          </p:nvPr>
        </p:nvSpPr>
        <p:spPr>
          <a:xfrm>
            <a:off x="606751" y="498720"/>
            <a:ext cx="2365049" cy="1155909"/>
          </a:xfrm>
        </p:spPr>
        <p:txBody>
          <a:bodyPr/>
          <a:lstStyle>
            <a:lvl1pPr>
              <a:spcBef>
                <a:spcPts val="600"/>
              </a:spcBef>
              <a:spcAft>
                <a:spcPts val="0"/>
              </a:spcAft>
              <a:defRPr sz="5900" b="0">
                <a:solidFill>
                  <a:schemeClr val="bg1"/>
                </a:solidFill>
              </a:defRPr>
            </a:lvl1pPr>
            <a:lvl2pPr>
              <a:spcAft>
                <a:spcPts val="0"/>
              </a:spcAft>
              <a:defRPr sz="5900" b="0">
                <a:solidFill>
                  <a:schemeClr val="bg1"/>
                </a:solidFill>
              </a:defRPr>
            </a:lvl2pPr>
            <a:lvl3pPr>
              <a:spcAft>
                <a:spcPts val="0"/>
              </a:spcAft>
              <a:defRPr sz="5900" b="0">
                <a:solidFill>
                  <a:schemeClr val="bg1"/>
                </a:solidFill>
              </a:defRPr>
            </a:lvl3pPr>
            <a:lvl4pPr marL="0" indent="0">
              <a:spcBef>
                <a:spcPts val="600"/>
              </a:spcBef>
              <a:buNone/>
              <a:defRPr sz="5900" b="0">
                <a:solidFill>
                  <a:schemeClr val="bg1"/>
                </a:solidFill>
              </a:defRPr>
            </a:lvl4pPr>
            <a:lvl5pPr marL="0" indent="0">
              <a:spcBef>
                <a:spcPts val="600"/>
              </a:spcBef>
              <a:buNone/>
              <a:defRPr sz="5900" b="0">
                <a:solidFill>
                  <a:schemeClr val="bg1"/>
                </a:solidFill>
              </a:defRPr>
            </a:lvl5pPr>
            <a:lvl6pPr marL="0" indent="0">
              <a:spcBef>
                <a:spcPts val="600"/>
              </a:spcBef>
              <a:buNone/>
              <a:defRPr sz="5900" b="0">
                <a:solidFill>
                  <a:schemeClr val="bg1"/>
                </a:solidFill>
              </a:defRPr>
            </a:lvl6pPr>
            <a:lvl7pPr marL="0" indent="0">
              <a:spcBef>
                <a:spcPts val="600"/>
              </a:spcBef>
              <a:buNone/>
              <a:defRPr sz="5900" b="0">
                <a:solidFill>
                  <a:schemeClr val="bg1"/>
                </a:solidFill>
              </a:defRPr>
            </a:lvl7pPr>
            <a:lvl8pPr>
              <a:spcBef>
                <a:spcPts val="600"/>
              </a:spcBef>
              <a:defRPr sz="5900" b="0">
                <a:solidFill>
                  <a:schemeClr val="bg1"/>
                </a:solidFill>
              </a:defRPr>
            </a:lvl8pPr>
            <a:lvl9pPr>
              <a:spcBef>
                <a:spcPts val="600"/>
              </a:spcBef>
              <a:defRPr sz="5900" b="0">
                <a:solidFill>
                  <a:schemeClr val="bg1"/>
                </a:solidFill>
              </a:defRPr>
            </a:lvl9pPr>
          </a:lstStyle>
          <a:p>
            <a:pPr lvl="0"/>
            <a:r>
              <a:rPr lang="en-GB" noProof="0" dirty="0"/>
              <a:t>0.0</a:t>
            </a:r>
          </a:p>
        </p:txBody>
      </p:sp>
      <p:sp>
        <p:nvSpPr>
          <p:cNvPr id="8" name="Title 7"/>
          <p:cNvSpPr>
            <a:spLocks noGrp="1"/>
          </p:cNvSpPr>
          <p:nvPr>
            <p:ph type="title" hasCustomPrompt="1"/>
          </p:nvPr>
        </p:nvSpPr>
        <p:spPr>
          <a:xfrm>
            <a:off x="606751" y="1654629"/>
            <a:ext cx="5169935" cy="2046513"/>
          </a:xfrm>
        </p:spPr>
        <p:txBody>
          <a:bodyPr anchor="t" anchorCtr="0"/>
          <a:lstStyle>
            <a:lvl1pPr>
              <a:defRPr sz="3700">
                <a:solidFill>
                  <a:schemeClr val="bg1"/>
                </a:solidFill>
              </a:defRPr>
            </a:lvl1pPr>
          </a:lstStyle>
          <a:p>
            <a:r>
              <a:rPr lang="en-GB" noProof="0" dirty="0"/>
              <a:t>Introduction</a:t>
            </a:r>
          </a:p>
        </p:txBody>
      </p:sp>
    </p:spTree>
    <p:extLst>
      <p:ext uri="{BB962C8B-B14F-4D97-AF65-F5344CB8AC3E}">
        <p14:creationId xmlns:p14="http://schemas.microsoft.com/office/powerpoint/2010/main" val="161011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ull-out Quote">
    <p:spTree>
      <p:nvGrpSpPr>
        <p:cNvPr id="1" name=""/>
        <p:cNvGrpSpPr/>
        <p:nvPr/>
      </p:nvGrpSpPr>
      <p:grpSpPr>
        <a:xfrm>
          <a:off x="0" y="0"/>
          <a:ext cx="0" cy="0"/>
          <a:chOff x="0" y="0"/>
          <a:chExt cx="0" cy="0"/>
        </a:xfrm>
      </p:grpSpPr>
      <p:sp>
        <p:nvSpPr>
          <p:cNvPr id="18" name="Rectangle 17"/>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Picture Placeholder 15"/>
          <p:cNvSpPr>
            <a:spLocks noGrp="1"/>
          </p:cNvSpPr>
          <p:nvPr>
            <p:ph type="pic" sz="quarter" idx="13"/>
          </p:nvPr>
        </p:nvSpPr>
        <p:spPr>
          <a:xfrm>
            <a:off x="6251859" y="-2"/>
            <a:ext cx="5940141" cy="6858000"/>
          </a:xfrm>
          <a:custGeom>
            <a:avLst/>
            <a:gdLst>
              <a:gd name="connsiteX0" fmla="*/ 2935356 w 5940141"/>
              <a:gd name="connsiteY0" fmla="*/ 0 h 6858000"/>
              <a:gd name="connsiteX1" fmla="*/ 3247786 w 5940141"/>
              <a:gd name="connsiteY1" fmla="*/ 0 h 6858000"/>
              <a:gd name="connsiteX2" fmla="*/ 3247786 w 5940141"/>
              <a:gd name="connsiteY2" fmla="*/ 1 h 6858000"/>
              <a:gd name="connsiteX3" fmla="*/ 3875315 w 5940141"/>
              <a:gd name="connsiteY3" fmla="*/ 1 h 6858000"/>
              <a:gd name="connsiteX4" fmla="*/ 3875315 w 5940141"/>
              <a:gd name="connsiteY4" fmla="*/ 0 h 6858000"/>
              <a:gd name="connsiteX5" fmla="*/ 5940141 w 5940141"/>
              <a:gd name="connsiteY5" fmla="*/ 0 h 6858000"/>
              <a:gd name="connsiteX6" fmla="*/ 5940141 w 5940141"/>
              <a:gd name="connsiteY6" fmla="*/ 6858000 h 6858000"/>
              <a:gd name="connsiteX7" fmla="*/ 3294743 w 5940141"/>
              <a:gd name="connsiteY7" fmla="*/ 6858000 h 6858000"/>
              <a:gd name="connsiteX8" fmla="*/ 0 w 5940141"/>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40141" h="6858000">
                <a:moveTo>
                  <a:pt x="2935356" y="0"/>
                </a:moveTo>
                <a:lnTo>
                  <a:pt x="3247786" y="0"/>
                </a:lnTo>
                <a:lnTo>
                  <a:pt x="3247786" y="1"/>
                </a:lnTo>
                <a:lnTo>
                  <a:pt x="3875315" y="1"/>
                </a:lnTo>
                <a:lnTo>
                  <a:pt x="3875315" y="0"/>
                </a:lnTo>
                <a:lnTo>
                  <a:pt x="5940141" y="0"/>
                </a:lnTo>
                <a:lnTo>
                  <a:pt x="5940141" y="6858000"/>
                </a:lnTo>
                <a:lnTo>
                  <a:pt x="3294743" y="6858000"/>
                </a:lnTo>
                <a:lnTo>
                  <a:pt x="0" y="6858000"/>
                </a:lnTo>
                <a:close/>
              </a:path>
            </a:pathLst>
          </a:custGeom>
          <a:solidFill>
            <a:schemeClr val="bg1">
              <a:lumMod val="75000"/>
            </a:schemeClr>
          </a:solidFill>
        </p:spPr>
        <p:txBody>
          <a:bodyPr wrap="square">
            <a:noAutofit/>
          </a:bodyPr>
          <a:lstStyle>
            <a:lvl1pPr algn="r">
              <a:defRPr sz="1400">
                <a:solidFill>
                  <a:schemeClr val="bg1"/>
                </a:solidFill>
              </a:defRPr>
            </a:lvl1pPr>
          </a:lstStyle>
          <a:p>
            <a:r>
              <a:rPr lang="en-US" noProof="0"/>
              <a:t>Click icon to add picture</a:t>
            </a:r>
            <a:endParaRPr lang="en-GB" noProof="0" dirty="0"/>
          </a:p>
        </p:txBody>
      </p:sp>
      <p:sp>
        <p:nvSpPr>
          <p:cNvPr id="4" name="Date Placeholder 3"/>
          <p:cNvSpPr>
            <a:spLocks noGrp="1"/>
          </p:cNvSpPr>
          <p:nvPr>
            <p:ph type="dt" sz="half" idx="10"/>
          </p:nvPr>
        </p:nvSpPr>
        <p:spPr/>
        <p:txBody>
          <a:bodyPr/>
          <a:lstStyle/>
          <a:p>
            <a:fld id="{3C528547-B741-4F21-A9A4-C6E5F3F23F1E}" type="datetimeFigureOut">
              <a:rPr lang="en-GB" noProof="0" smtClean="0"/>
              <a:t>27/06/2019</a:t>
            </a:fld>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6" name="Slide Number Placeholder 5"/>
          <p:cNvSpPr>
            <a:spLocks noGrp="1"/>
          </p:cNvSpPr>
          <p:nvPr>
            <p:ph type="sldNum" sz="quarter" idx="12"/>
          </p:nvPr>
        </p:nvSpPr>
        <p:spPr/>
        <p:txBody>
          <a:bodyPr/>
          <a:lstStyle/>
          <a:p>
            <a:fld id="{1199EC8A-EE7C-4347-ABEE-715CD1553C2A}" type="slidenum">
              <a:rPr lang="en-GB" noProof="0" smtClean="0"/>
              <a:t>‹#›</a:t>
            </a:fld>
            <a:endParaRPr lang="en-GB" noProof="0" dirty="0"/>
          </a:p>
        </p:txBody>
      </p:sp>
      <p:pic>
        <p:nvPicPr>
          <p:cNvPr id="7" name="Picture 6"/>
          <p:cNvPicPr>
            <a:picLocks noChangeAspect="1"/>
          </p:cNvPicPr>
          <p:nvPr userDrawn="1"/>
        </p:nvPicPr>
        <p:blipFill>
          <a:blip r:embed="rId2"/>
          <a:stretch>
            <a:fillRect/>
          </a:stretch>
        </p:blipFill>
        <p:spPr>
          <a:xfrm>
            <a:off x="677256" y="757070"/>
            <a:ext cx="582268" cy="581047"/>
          </a:xfrm>
          <a:prstGeom prst="rect">
            <a:avLst/>
          </a:prstGeom>
        </p:spPr>
      </p:pic>
      <p:sp>
        <p:nvSpPr>
          <p:cNvPr id="17" name="Text Placeholder 20"/>
          <p:cNvSpPr>
            <a:spLocks noGrp="1"/>
          </p:cNvSpPr>
          <p:nvPr>
            <p:ph type="body" sz="quarter" idx="14" hasCustomPrompt="1"/>
          </p:nvPr>
        </p:nvSpPr>
        <p:spPr>
          <a:xfrm>
            <a:off x="591426" y="2210098"/>
            <a:ext cx="5035651" cy="3500038"/>
          </a:xfrm>
        </p:spPr>
        <p:txBody>
          <a:bodyPr/>
          <a:lstStyle>
            <a:lvl1pPr>
              <a:lnSpc>
                <a:spcPct val="110000"/>
              </a:lnSpc>
              <a:spcBef>
                <a:spcPts val="600"/>
              </a:spcBef>
              <a:spcAft>
                <a:spcPts val="0"/>
              </a:spcAft>
              <a:defRPr sz="2150" b="0" baseline="0">
                <a:solidFill>
                  <a:schemeClr val="tx2"/>
                </a:solidFill>
              </a:defRPr>
            </a:lvl1pPr>
            <a:lvl2pPr>
              <a:spcAft>
                <a:spcPts val="0"/>
              </a:spcAft>
              <a:defRPr sz="1500" b="1">
                <a:solidFill>
                  <a:schemeClr val="accent1"/>
                </a:solidFill>
              </a:defRPr>
            </a:lvl2pPr>
            <a:lvl3pPr>
              <a:spcBef>
                <a:spcPts val="200"/>
              </a:spcBef>
              <a:spcAft>
                <a:spcPts val="0"/>
              </a:spcAft>
              <a:defRPr sz="1500" b="1">
                <a:solidFill>
                  <a:schemeClr val="accent1"/>
                </a:solidFill>
              </a:defRPr>
            </a:lvl3pPr>
            <a:lvl4pPr marL="0" indent="0">
              <a:spcBef>
                <a:spcPts val="600"/>
              </a:spcBef>
              <a:buNone/>
              <a:defRPr sz="1500" b="1">
                <a:solidFill>
                  <a:schemeClr val="accent1"/>
                </a:solidFill>
              </a:defRPr>
            </a:lvl4pPr>
            <a:lvl5pPr marL="0" indent="0">
              <a:spcBef>
                <a:spcPts val="600"/>
              </a:spcBef>
              <a:buNone/>
              <a:defRPr sz="1500" b="1">
                <a:solidFill>
                  <a:schemeClr val="accent1"/>
                </a:solidFill>
              </a:defRPr>
            </a:lvl5pPr>
            <a:lvl6pPr marL="0" indent="0">
              <a:spcBef>
                <a:spcPts val="600"/>
              </a:spcBef>
              <a:buNone/>
              <a:defRPr sz="1500" b="1">
                <a:solidFill>
                  <a:schemeClr val="accent1"/>
                </a:solidFill>
              </a:defRPr>
            </a:lvl6pPr>
            <a:lvl7pPr marL="0" indent="0">
              <a:spcBef>
                <a:spcPts val="600"/>
              </a:spcBef>
              <a:buNone/>
              <a:defRPr sz="1500" b="1">
                <a:solidFill>
                  <a:schemeClr val="accent1"/>
                </a:solidFill>
              </a:defRPr>
            </a:lvl7pPr>
            <a:lvl8pPr>
              <a:spcBef>
                <a:spcPts val="600"/>
              </a:spcBef>
              <a:defRPr sz="1500" b="1">
                <a:solidFill>
                  <a:schemeClr val="accent1"/>
                </a:solidFill>
              </a:defRPr>
            </a:lvl8pPr>
            <a:lvl9pPr>
              <a:spcBef>
                <a:spcPts val="600"/>
              </a:spcBef>
              <a:defRPr sz="1500" b="1">
                <a:solidFill>
                  <a:schemeClr val="accent1"/>
                </a:solidFill>
              </a:defRPr>
            </a:lvl9pPr>
          </a:lstStyle>
          <a:p>
            <a:pPr lvl="0"/>
            <a:r>
              <a:rPr lang="en-GB" noProof="0" dirty="0"/>
              <a:t>“Pull-out quote”.</a:t>
            </a:r>
          </a:p>
          <a:p>
            <a:pPr lvl="2"/>
            <a:r>
              <a:rPr lang="en-GB" noProof="0" dirty="0"/>
              <a:t>Author</a:t>
            </a:r>
          </a:p>
        </p:txBody>
      </p:sp>
    </p:spTree>
    <p:extLst>
      <p:ext uri="{BB962C8B-B14F-4D97-AF65-F5344CB8AC3E}">
        <p14:creationId xmlns:p14="http://schemas.microsoft.com/office/powerpoint/2010/main" val="3631762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6751" y="418744"/>
            <a:ext cx="10895888" cy="745828"/>
          </a:xfrm>
          <a:prstGeom prst="rect">
            <a:avLst/>
          </a:prstGeom>
        </p:spPr>
        <p:txBody>
          <a:bodyPr vert="horz" lIns="91440" tIns="45720" rIns="91440" bIns="45720" rtlCol="0" anchor="b" anchorCtr="0">
            <a:noAutofit/>
          </a:bodyPr>
          <a:lstStyle/>
          <a:p>
            <a:r>
              <a:rPr lang="en-GB" noProof="0" dirty="0"/>
              <a:t>1. Slide Title Click to edit Master title style</a:t>
            </a:r>
          </a:p>
        </p:txBody>
      </p:sp>
      <p:sp>
        <p:nvSpPr>
          <p:cNvPr id="3" name="Text Placeholder 2"/>
          <p:cNvSpPr>
            <a:spLocks noGrp="1"/>
          </p:cNvSpPr>
          <p:nvPr>
            <p:ph type="body" idx="1"/>
          </p:nvPr>
        </p:nvSpPr>
        <p:spPr>
          <a:xfrm>
            <a:off x="606751" y="1692067"/>
            <a:ext cx="10895888" cy="4467804"/>
          </a:xfrm>
          <a:prstGeom prst="rect">
            <a:avLst/>
          </a:prstGeom>
        </p:spPr>
        <p:txBody>
          <a:bodyPr vert="horz" lIns="91440" tIns="45720" rIns="91440" bIns="45720" rtlCol="0">
            <a:noAutofit/>
          </a:bodyPr>
          <a:lstStyle/>
          <a:p>
            <a:pPr lvl="0"/>
            <a:r>
              <a:rPr lang="en-GB" noProof="0" dirty="0"/>
              <a:t>1</a:t>
            </a:r>
          </a:p>
          <a:p>
            <a:pPr lvl="1"/>
            <a:r>
              <a:rPr lang="en-GB" noProof="0" dirty="0"/>
              <a:t>2</a:t>
            </a:r>
          </a:p>
          <a:p>
            <a:pPr lvl="2"/>
            <a:r>
              <a:rPr lang="en-GB" noProof="0" dirty="0"/>
              <a:t>3</a:t>
            </a:r>
          </a:p>
          <a:p>
            <a:pPr lvl="3"/>
            <a:r>
              <a:rPr lang="en-GB" noProof="0" dirty="0"/>
              <a:t>4</a:t>
            </a:r>
          </a:p>
          <a:p>
            <a:pPr lvl="4"/>
            <a:r>
              <a:rPr lang="en-GB" noProof="0" dirty="0"/>
              <a:t>5</a:t>
            </a:r>
          </a:p>
          <a:p>
            <a:pPr lvl="5"/>
            <a:r>
              <a:rPr lang="en-GB" noProof="0" dirty="0"/>
              <a:t>6</a:t>
            </a:r>
          </a:p>
          <a:p>
            <a:pPr lvl="6"/>
            <a:r>
              <a:rPr lang="en-GB" noProof="0" dirty="0"/>
              <a:t>7</a:t>
            </a:r>
          </a:p>
          <a:p>
            <a:pPr lvl="7"/>
            <a:r>
              <a:rPr lang="en-GB" noProof="0" dirty="0"/>
              <a:t>8</a:t>
            </a:r>
          </a:p>
          <a:p>
            <a:pPr lvl="8"/>
            <a:r>
              <a:rPr lang="en-GB" noProof="0" dirty="0"/>
              <a:t>9</a:t>
            </a:r>
          </a:p>
        </p:txBody>
      </p:sp>
      <p:sp>
        <p:nvSpPr>
          <p:cNvPr id="4" name="Date Placeholder 3"/>
          <p:cNvSpPr>
            <a:spLocks noGrp="1"/>
          </p:cNvSpPr>
          <p:nvPr>
            <p:ph type="dt" sz="half" idx="2"/>
          </p:nvPr>
        </p:nvSpPr>
        <p:spPr>
          <a:xfrm>
            <a:off x="4910667" y="6356350"/>
            <a:ext cx="1650998" cy="365125"/>
          </a:xfrm>
          <a:prstGeom prst="rect">
            <a:avLst/>
          </a:prstGeom>
        </p:spPr>
        <p:txBody>
          <a:bodyPr vert="horz" lIns="91440" tIns="45720" rIns="91440" bIns="45720" rtlCol="0" anchor="ctr"/>
          <a:lstStyle>
            <a:lvl1pPr algn="l">
              <a:defRPr sz="1200">
                <a:solidFill>
                  <a:schemeClr val="tx1"/>
                </a:solidFill>
              </a:defRPr>
            </a:lvl1pPr>
          </a:lstStyle>
          <a:p>
            <a:fld id="{3C528547-B741-4F21-A9A4-C6E5F3F23F1E}" type="datetimeFigureOut">
              <a:rPr lang="en-GB" noProof="0" smtClean="0"/>
              <a:pPr/>
              <a:t>27/06/2019</a:t>
            </a:fld>
            <a:endParaRPr lang="en-GB" noProof="0" dirty="0"/>
          </a:p>
        </p:txBody>
      </p:sp>
      <p:sp>
        <p:nvSpPr>
          <p:cNvPr id="5" name="Footer Placeholder 4"/>
          <p:cNvSpPr>
            <a:spLocks noGrp="1"/>
          </p:cNvSpPr>
          <p:nvPr>
            <p:ph type="ftr" sz="quarter" idx="3"/>
          </p:nvPr>
        </p:nvSpPr>
        <p:spPr>
          <a:xfrm>
            <a:off x="6561666" y="6356350"/>
            <a:ext cx="4055533" cy="365125"/>
          </a:xfrm>
          <a:prstGeom prst="rect">
            <a:avLst/>
          </a:prstGeom>
        </p:spPr>
        <p:txBody>
          <a:bodyPr vert="horz" lIns="91440" tIns="45720" rIns="91440" bIns="45720" rtlCol="0" anchor="ctr"/>
          <a:lstStyle>
            <a:lvl1pPr algn="l">
              <a:defRPr sz="1200">
                <a:solidFill>
                  <a:schemeClr val="tx1"/>
                </a:solidFill>
              </a:defRPr>
            </a:lvl1pPr>
          </a:lstStyle>
          <a:p>
            <a:endParaRPr lang="en-GB" noProof="0" dirty="0"/>
          </a:p>
        </p:txBody>
      </p:sp>
      <p:sp>
        <p:nvSpPr>
          <p:cNvPr id="6" name="Slide Number Placeholder 5"/>
          <p:cNvSpPr>
            <a:spLocks noGrp="1"/>
          </p:cNvSpPr>
          <p:nvPr>
            <p:ph type="sldNum" sz="quarter" idx="4"/>
          </p:nvPr>
        </p:nvSpPr>
        <p:spPr>
          <a:xfrm>
            <a:off x="10617200" y="6356350"/>
            <a:ext cx="965200" cy="365125"/>
          </a:xfrm>
          <a:prstGeom prst="rect">
            <a:avLst/>
          </a:prstGeom>
        </p:spPr>
        <p:txBody>
          <a:bodyPr vert="horz" lIns="91440" tIns="45720" rIns="91440" bIns="45720" rtlCol="0" anchor="ctr"/>
          <a:lstStyle>
            <a:lvl1pPr algn="r">
              <a:defRPr sz="1200">
                <a:solidFill>
                  <a:schemeClr val="tx1"/>
                </a:solidFill>
              </a:defRPr>
            </a:lvl1pPr>
          </a:lstStyle>
          <a:p>
            <a:fld id="{1199EC8A-EE7C-4347-ABEE-715CD1553C2A}" type="slidenum">
              <a:rPr lang="en-GB" noProof="0" smtClean="0"/>
              <a:pPr/>
              <a:t>‹#›</a:t>
            </a:fld>
            <a:endParaRPr lang="en-GB" noProof="0" dirty="0"/>
          </a:p>
        </p:txBody>
      </p:sp>
      <p:cxnSp>
        <p:nvCxnSpPr>
          <p:cNvPr id="9" name="Straight Connector 8"/>
          <p:cNvCxnSpPr/>
          <p:nvPr userDrawn="1"/>
        </p:nvCxnSpPr>
        <p:spPr>
          <a:xfrm>
            <a:off x="692209" y="1333144"/>
            <a:ext cx="10801884"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113683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1" r:id="rId4"/>
    <p:sldLayoutId id="2147483677" r:id="rId5"/>
    <p:sldLayoutId id="2147483678" r:id="rId6"/>
    <p:sldLayoutId id="2147483679" r:id="rId7"/>
    <p:sldLayoutId id="2147483680" r:id="rId8"/>
    <p:sldLayoutId id="2147483662" r:id="rId9"/>
    <p:sldLayoutId id="2147483663" r:id="rId10"/>
    <p:sldLayoutId id="2147483664" r:id="rId11"/>
    <p:sldLayoutId id="2147483650" r:id="rId12"/>
    <p:sldLayoutId id="2147483665" r:id="rId13"/>
    <p:sldLayoutId id="2147483676"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81" r:id="rId24"/>
    <p:sldLayoutId id="2147483675" r:id="rId25"/>
    <p:sldLayoutId id="2147483682" r:id="rId26"/>
    <p:sldLayoutId id="2147483683" r:id="rId27"/>
  </p:sldLayoutIdLs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1000"/>
        </a:spcAft>
        <a:buFont typeface="Arial" panose="020B0604020202020204" pitchFamily="34" charset="0"/>
        <a:buNone/>
        <a:defRPr sz="2100" kern="1200" baseline="0">
          <a:solidFill>
            <a:schemeClr val="tx2"/>
          </a:solidFill>
          <a:latin typeface="+mn-lt"/>
          <a:ea typeface="+mn-ea"/>
          <a:cs typeface="+mn-cs"/>
        </a:defRPr>
      </a:lvl1pPr>
      <a:lvl2pPr marL="0" indent="0" algn="l" defTabSz="914400" rtl="0" eaLnBrk="1" latinLnBrk="0" hangingPunct="1">
        <a:lnSpc>
          <a:spcPct val="100000"/>
        </a:lnSpc>
        <a:spcBef>
          <a:spcPts val="600"/>
        </a:spcBef>
        <a:spcAft>
          <a:spcPts val="0"/>
        </a:spcAft>
        <a:buFont typeface="Arial" panose="020B0604020202020204" pitchFamily="34" charset="0"/>
        <a:buNone/>
        <a:defRPr sz="1700" kern="1200">
          <a:solidFill>
            <a:schemeClr val="tx2"/>
          </a:solidFill>
          <a:latin typeface="+mn-lt"/>
          <a:ea typeface="+mn-ea"/>
          <a:cs typeface="+mn-cs"/>
        </a:defRPr>
      </a:lvl2pPr>
      <a:lvl3pPr marL="0" indent="0" algn="l" defTabSz="914400" rtl="0" eaLnBrk="1" latinLnBrk="0" hangingPunct="1">
        <a:lnSpc>
          <a:spcPct val="100000"/>
        </a:lnSpc>
        <a:spcBef>
          <a:spcPts val="600"/>
        </a:spcBef>
        <a:spcAft>
          <a:spcPts val="0"/>
        </a:spcAft>
        <a:buFont typeface="Arial" panose="020B0604020202020204" pitchFamily="34" charset="0"/>
        <a:buNone/>
        <a:defRPr sz="1700" b="1" kern="1200">
          <a:solidFill>
            <a:schemeClr val="tx2"/>
          </a:solidFill>
          <a:latin typeface="+mn-lt"/>
          <a:ea typeface="+mn-ea"/>
          <a:cs typeface="+mn-cs"/>
        </a:defRPr>
      </a:lvl3pPr>
      <a:lvl4pPr marL="288000" indent="-288000" algn="l" defTabSz="914400" rtl="0" eaLnBrk="1" latinLnBrk="0" hangingPunct="1">
        <a:lnSpc>
          <a:spcPct val="100000"/>
        </a:lnSpc>
        <a:spcBef>
          <a:spcPts val="600"/>
        </a:spcBef>
        <a:buFont typeface="Arial" panose="020B0604020202020204" pitchFamily="34" charset="0"/>
        <a:buChar char="•"/>
        <a:defRPr sz="2400" b="1" kern="1200">
          <a:solidFill>
            <a:schemeClr val="tx2"/>
          </a:solidFill>
          <a:latin typeface="+mn-lt"/>
          <a:ea typeface="+mn-ea"/>
          <a:cs typeface="+mn-cs"/>
        </a:defRPr>
      </a:lvl4pPr>
      <a:lvl5pPr marL="720000" indent="-288000" algn="l" defTabSz="914400" rtl="0" eaLnBrk="1" latinLnBrk="0" hangingPunct="1">
        <a:lnSpc>
          <a:spcPct val="100000"/>
        </a:lnSpc>
        <a:spcBef>
          <a:spcPts val="600"/>
        </a:spcBef>
        <a:buFont typeface="Arial" panose="020B0604020202020204" pitchFamily="34" charset="0"/>
        <a:buChar char="•"/>
        <a:defRPr sz="2100" kern="1200">
          <a:solidFill>
            <a:schemeClr val="tx2"/>
          </a:solidFill>
          <a:latin typeface="+mn-lt"/>
          <a:ea typeface="+mn-ea"/>
          <a:cs typeface="+mn-cs"/>
        </a:defRPr>
      </a:lvl5pPr>
      <a:lvl6pPr marL="1152000" indent="-288000" algn="l" defTabSz="914400" rtl="0" eaLnBrk="1" latinLnBrk="0" hangingPunct="1">
        <a:lnSpc>
          <a:spcPct val="100000"/>
        </a:lnSpc>
        <a:spcBef>
          <a:spcPts val="600"/>
        </a:spcBef>
        <a:buFont typeface="Arial" panose="020B0604020202020204" pitchFamily="34" charset="0"/>
        <a:buChar char="•"/>
        <a:defRPr sz="1800" kern="1200" baseline="0">
          <a:solidFill>
            <a:schemeClr val="tx2"/>
          </a:solidFill>
          <a:latin typeface="+mn-lt"/>
          <a:ea typeface="+mn-ea"/>
          <a:cs typeface="+mn-cs"/>
        </a:defRPr>
      </a:lvl6pPr>
      <a:lvl7pPr marL="1584000" indent="-288000" algn="l" defTabSz="914400" rtl="0" eaLnBrk="1" latinLnBrk="0" hangingPunct="1">
        <a:lnSpc>
          <a:spcPct val="100000"/>
        </a:lnSpc>
        <a:spcBef>
          <a:spcPts val="600"/>
        </a:spcBef>
        <a:buFont typeface="Arial" panose="020B0604020202020204" pitchFamily="34" charset="0"/>
        <a:buChar char="•"/>
        <a:defRPr sz="16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7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7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2.xml"/><Relationship Id="rId1" Type="http://schemas.openxmlformats.org/officeDocument/2006/relationships/themeOverride" Target="../theme/themeOverride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6.xml"/><Relationship Id="rId16" Type="http://schemas.openxmlformats.org/officeDocument/2006/relationships/image" Target="../media/image37.png"/><Relationship Id="rId1" Type="http://schemas.openxmlformats.org/officeDocument/2006/relationships/slideLayout" Target="../slideLayouts/slideLayout2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3C0F4E-DCAE-4239-8B30-89A0D7A5A239}"/>
              </a:ext>
            </a:extLst>
          </p:cNvPr>
          <p:cNvSpPr>
            <a:spLocks noGrp="1"/>
          </p:cNvSpPr>
          <p:nvPr>
            <p:ph type="ctrTitle"/>
          </p:nvPr>
        </p:nvSpPr>
        <p:spPr>
          <a:xfrm>
            <a:off x="596310" y="3749632"/>
            <a:ext cx="6511619" cy="1686854"/>
          </a:xfrm>
        </p:spPr>
        <p:txBody>
          <a:bodyPr/>
          <a:lstStyle/>
          <a:p>
            <a:r>
              <a:rPr lang="en-AU" dirty="0"/>
              <a:t>The global campaign to eliminate cervical cancer</a:t>
            </a:r>
            <a:br>
              <a:rPr lang="en-AU" dirty="0"/>
            </a:br>
            <a:r>
              <a:rPr lang="en-US" sz="2000" dirty="0">
                <a:solidFill>
                  <a:schemeClr val="accent1"/>
                </a:solidFill>
              </a:rPr>
              <a:t>Every Country Can Eliminate Cervical Cancer</a:t>
            </a:r>
            <a:br>
              <a:rPr lang="en-AU" dirty="0"/>
            </a:br>
            <a:br>
              <a:rPr lang="en-AU" dirty="0"/>
            </a:br>
            <a:br>
              <a:rPr lang="en-AU" dirty="0"/>
            </a:br>
            <a:r>
              <a:rPr lang="en-GB" sz="1100" b="0" i="1" dirty="0"/>
              <a:t>Julie Torode, PhD</a:t>
            </a:r>
            <a:br>
              <a:rPr lang="en-GB" sz="1100" b="0" i="1" dirty="0"/>
            </a:br>
            <a:r>
              <a:rPr lang="en-GB" sz="1100" b="0" i="1" dirty="0"/>
              <a:t>Director, Special Projects, Union for International Cancer Control </a:t>
            </a:r>
            <a:endParaRPr lang="en-AU" sz="1100" b="0" i="1" dirty="0"/>
          </a:p>
        </p:txBody>
      </p:sp>
      <p:pic>
        <p:nvPicPr>
          <p:cNvPr id="22" name="Picture Placeholder 21" descr="A close up of a boy and girl posing for a picture&#10;&#10;Description automatically generated">
            <a:extLst>
              <a:ext uri="{FF2B5EF4-FFF2-40B4-BE49-F238E27FC236}">
                <a16:creationId xmlns:a16="http://schemas.microsoft.com/office/drawing/2014/main" id="{914FD8E7-CF2A-4270-81E1-F8837F9F298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378" r="2378"/>
          <a:stretch>
            <a:fillRect/>
          </a:stretch>
        </p:blipFill>
        <p:spPr/>
      </p:pic>
    </p:spTree>
    <p:extLst>
      <p:ext uri="{BB962C8B-B14F-4D97-AF65-F5344CB8AC3E}">
        <p14:creationId xmlns:p14="http://schemas.microsoft.com/office/powerpoint/2010/main" val="4131700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7B49A-6C19-034A-B08E-2454DAA373DE}"/>
              </a:ext>
            </a:extLst>
          </p:cNvPr>
          <p:cNvSpPr>
            <a:spLocks noGrp="1"/>
          </p:cNvSpPr>
          <p:nvPr>
            <p:ph type="title"/>
          </p:nvPr>
        </p:nvSpPr>
        <p:spPr>
          <a:xfrm>
            <a:off x="1398210" y="173844"/>
            <a:ext cx="9765974" cy="1238270"/>
          </a:xfrm>
        </p:spPr>
        <p:txBody>
          <a:bodyPr/>
          <a:lstStyle/>
          <a:p>
            <a:r>
              <a:rPr lang="en-US" dirty="0"/>
              <a:t>Cervical Cancer Elimination: Conceptual Framework</a:t>
            </a:r>
            <a:br>
              <a:rPr lang="en-US" dirty="0"/>
            </a:br>
            <a:endParaRPr lang="en-US" dirty="0"/>
          </a:p>
        </p:txBody>
      </p:sp>
      <p:cxnSp>
        <p:nvCxnSpPr>
          <p:cNvPr id="4" name="Straight Connector 3">
            <a:extLst>
              <a:ext uri="{FF2B5EF4-FFF2-40B4-BE49-F238E27FC236}">
                <a16:creationId xmlns:a16="http://schemas.microsoft.com/office/drawing/2014/main" id="{781C54D2-D7CD-DE4F-B210-0AC3C401F7BC}"/>
              </a:ext>
            </a:extLst>
          </p:cNvPr>
          <p:cNvCxnSpPr>
            <a:cxnSpLocks/>
          </p:cNvCxnSpPr>
          <p:nvPr/>
        </p:nvCxnSpPr>
        <p:spPr>
          <a:xfrm>
            <a:off x="1744000" y="1453206"/>
            <a:ext cx="0" cy="3879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0949C54-507E-4E49-9A46-211979F8F831}"/>
              </a:ext>
            </a:extLst>
          </p:cNvPr>
          <p:cNvCxnSpPr>
            <a:cxnSpLocks/>
          </p:cNvCxnSpPr>
          <p:nvPr/>
        </p:nvCxnSpPr>
        <p:spPr>
          <a:xfrm>
            <a:off x="1744001" y="5337312"/>
            <a:ext cx="792906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Freeform 5">
            <a:extLst>
              <a:ext uri="{FF2B5EF4-FFF2-40B4-BE49-F238E27FC236}">
                <a16:creationId xmlns:a16="http://schemas.microsoft.com/office/drawing/2014/main" id="{A6F83405-C7E5-EA4C-90E5-EB8313463610}"/>
              </a:ext>
            </a:extLst>
          </p:cNvPr>
          <p:cNvSpPr/>
          <p:nvPr/>
        </p:nvSpPr>
        <p:spPr>
          <a:xfrm>
            <a:off x="1758879" y="1893948"/>
            <a:ext cx="8157549" cy="410942"/>
          </a:xfrm>
          <a:custGeom>
            <a:avLst/>
            <a:gdLst>
              <a:gd name="connsiteX0" fmla="*/ 0 w 3851564"/>
              <a:gd name="connsiteY0" fmla="*/ 0 h 526473"/>
              <a:gd name="connsiteX1" fmla="*/ 2590800 w 3851564"/>
              <a:gd name="connsiteY1" fmla="*/ 387927 h 526473"/>
              <a:gd name="connsiteX2" fmla="*/ 3851564 w 3851564"/>
              <a:gd name="connsiteY2" fmla="*/ 526473 h 526473"/>
            </a:gdLst>
            <a:ahLst/>
            <a:cxnLst>
              <a:cxn ang="0">
                <a:pos x="connsiteX0" y="connsiteY0"/>
              </a:cxn>
              <a:cxn ang="0">
                <a:pos x="connsiteX1" y="connsiteY1"/>
              </a:cxn>
              <a:cxn ang="0">
                <a:pos x="connsiteX2" y="connsiteY2"/>
              </a:cxn>
            </a:cxnLst>
            <a:rect l="l" t="t" r="r" b="b"/>
            <a:pathLst>
              <a:path w="3851564" h="526473">
                <a:moveTo>
                  <a:pt x="0" y="0"/>
                </a:moveTo>
                <a:lnTo>
                  <a:pt x="2590800" y="387927"/>
                </a:lnTo>
                <a:cubicBezTo>
                  <a:pt x="3232727" y="475672"/>
                  <a:pt x="3646055" y="517237"/>
                  <a:pt x="3851564" y="526473"/>
                </a:cubicBezTo>
              </a:path>
            </a:pathLst>
          </a:custGeom>
          <a:solidFill>
            <a:schemeClr val="accent5">
              <a:lumMod val="20000"/>
              <a:lumOff val="80000"/>
            </a:schemeClr>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39">
              <a:defRPr/>
            </a:pPr>
            <a:endParaRPr lang="en-US">
              <a:solidFill>
                <a:srgbClr val="FFFFFF"/>
              </a:solidFill>
              <a:latin typeface="Arial"/>
              <a:cs typeface="Arial"/>
            </a:endParaRPr>
          </a:p>
        </p:txBody>
      </p:sp>
      <p:sp>
        <p:nvSpPr>
          <p:cNvPr id="8" name="Rectangle 7">
            <a:extLst>
              <a:ext uri="{FF2B5EF4-FFF2-40B4-BE49-F238E27FC236}">
                <a16:creationId xmlns:a16="http://schemas.microsoft.com/office/drawing/2014/main" id="{7AB5BD5C-5806-8B4B-92AD-6B2E43845583}"/>
              </a:ext>
            </a:extLst>
          </p:cNvPr>
          <p:cNvSpPr/>
          <p:nvPr/>
        </p:nvSpPr>
        <p:spPr>
          <a:xfrm>
            <a:off x="3081279" y="5502726"/>
            <a:ext cx="1602079" cy="461665"/>
          </a:xfrm>
          <a:prstGeom prst="rect">
            <a:avLst/>
          </a:prstGeom>
        </p:spPr>
        <p:txBody>
          <a:bodyPr wrap="square">
            <a:spAutoFit/>
          </a:bodyPr>
          <a:lstStyle/>
          <a:p>
            <a:pPr algn="ctr" defTabSz="914239">
              <a:defRPr/>
            </a:pPr>
            <a:r>
              <a:rPr lang="en-US" sz="2400" b="1" dirty="0">
                <a:solidFill>
                  <a:srgbClr val="000000"/>
                </a:solidFill>
                <a:latin typeface="Arial"/>
                <a:cs typeface="Arial"/>
              </a:rPr>
              <a:t>2030</a:t>
            </a:r>
          </a:p>
        </p:txBody>
      </p:sp>
      <p:sp>
        <p:nvSpPr>
          <p:cNvPr id="9" name="Rectangle 8">
            <a:extLst>
              <a:ext uri="{FF2B5EF4-FFF2-40B4-BE49-F238E27FC236}">
                <a16:creationId xmlns:a16="http://schemas.microsoft.com/office/drawing/2014/main" id="{ACC993AB-3E52-324D-BDDA-F541D5A1AE9C}"/>
              </a:ext>
            </a:extLst>
          </p:cNvPr>
          <p:cNvSpPr/>
          <p:nvPr/>
        </p:nvSpPr>
        <p:spPr>
          <a:xfrm>
            <a:off x="8725001" y="5496501"/>
            <a:ext cx="1602079" cy="461665"/>
          </a:xfrm>
          <a:prstGeom prst="rect">
            <a:avLst/>
          </a:prstGeom>
        </p:spPr>
        <p:txBody>
          <a:bodyPr wrap="square">
            <a:spAutoFit/>
          </a:bodyPr>
          <a:lstStyle/>
          <a:p>
            <a:pPr algn="ctr" defTabSz="914239">
              <a:defRPr/>
            </a:pPr>
            <a:r>
              <a:rPr lang="en-US" sz="2400" b="1" dirty="0">
                <a:solidFill>
                  <a:srgbClr val="000000"/>
                </a:solidFill>
                <a:latin typeface="Arial"/>
                <a:cs typeface="Arial"/>
              </a:rPr>
              <a:t>2120</a:t>
            </a:r>
          </a:p>
        </p:txBody>
      </p:sp>
      <p:sp>
        <p:nvSpPr>
          <p:cNvPr id="10" name="Rectangle 9">
            <a:extLst>
              <a:ext uri="{FF2B5EF4-FFF2-40B4-BE49-F238E27FC236}">
                <a16:creationId xmlns:a16="http://schemas.microsoft.com/office/drawing/2014/main" id="{96DA718C-B862-3F4F-8EF3-8ECF0F658515}"/>
              </a:ext>
            </a:extLst>
          </p:cNvPr>
          <p:cNvSpPr/>
          <p:nvPr/>
        </p:nvSpPr>
        <p:spPr>
          <a:xfrm>
            <a:off x="973510" y="5507361"/>
            <a:ext cx="1602079" cy="461665"/>
          </a:xfrm>
          <a:prstGeom prst="rect">
            <a:avLst/>
          </a:prstGeom>
        </p:spPr>
        <p:txBody>
          <a:bodyPr wrap="square">
            <a:spAutoFit/>
          </a:bodyPr>
          <a:lstStyle/>
          <a:p>
            <a:pPr algn="ctr" defTabSz="914239">
              <a:defRPr/>
            </a:pPr>
            <a:r>
              <a:rPr lang="en-US" sz="2400" b="1" dirty="0">
                <a:solidFill>
                  <a:srgbClr val="000000"/>
                </a:solidFill>
                <a:latin typeface="Arial"/>
                <a:cs typeface="Arial"/>
              </a:rPr>
              <a:t>2020</a:t>
            </a:r>
          </a:p>
        </p:txBody>
      </p:sp>
      <p:sp>
        <p:nvSpPr>
          <p:cNvPr id="16" name="TextBox 15">
            <a:extLst>
              <a:ext uri="{FF2B5EF4-FFF2-40B4-BE49-F238E27FC236}">
                <a16:creationId xmlns:a16="http://schemas.microsoft.com/office/drawing/2014/main" id="{DFDFE62C-6F62-C348-968A-0C0CF91D122C}"/>
              </a:ext>
            </a:extLst>
          </p:cNvPr>
          <p:cNvSpPr txBox="1"/>
          <p:nvPr/>
        </p:nvSpPr>
        <p:spPr>
          <a:xfrm rot="16200000">
            <a:off x="-459256" y="3269066"/>
            <a:ext cx="3704000" cy="369332"/>
          </a:xfrm>
          <a:prstGeom prst="rect">
            <a:avLst/>
          </a:prstGeom>
          <a:noFill/>
        </p:spPr>
        <p:txBody>
          <a:bodyPr wrap="square" rtlCol="0">
            <a:spAutoFit/>
          </a:bodyPr>
          <a:lstStyle/>
          <a:p>
            <a:pPr defTabSz="914239">
              <a:defRPr/>
            </a:pPr>
            <a:r>
              <a:rPr lang="en-US" dirty="0">
                <a:solidFill>
                  <a:srgbClr val="000000"/>
                </a:solidFill>
                <a:latin typeface="Arial"/>
                <a:cs typeface="Arial"/>
              </a:rPr>
              <a:t>Cervical cancer cases/100,000</a:t>
            </a:r>
          </a:p>
        </p:txBody>
      </p:sp>
      <p:sp>
        <p:nvSpPr>
          <p:cNvPr id="17" name="TextBox 16">
            <a:extLst>
              <a:ext uri="{FF2B5EF4-FFF2-40B4-BE49-F238E27FC236}">
                <a16:creationId xmlns:a16="http://schemas.microsoft.com/office/drawing/2014/main" id="{4DCDC954-4A9E-E242-9FCD-8C3731D19D70}"/>
              </a:ext>
            </a:extLst>
          </p:cNvPr>
          <p:cNvSpPr txBox="1"/>
          <p:nvPr/>
        </p:nvSpPr>
        <p:spPr>
          <a:xfrm>
            <a:off x="6337407" y="1710755"/>
            <a:ext cx="3377015" cy="338554"/>
          </a:xfrm>
          <a:prstGeom prst="rect">
            <a:avLst/>
          </a:prstGeom>
          <a:noFill/>
        </p:spPr>
        <p:txBody>
          <a:bodyPr wrap="square" rtlCol="0">
            <a:spAutoFit/>
          </a:bodyPr>
          <a:lstStyle/>
          <a:p>
            <a:pPr defTabSz="914239">
              <a:defRPr/>
            </a:pPr>
            <a:r>
              <a:rPr lang="en-US" sz="1600" dirty="0">
                <a:solidFill>
                  <a:srgbClr val="0070C0"/>
                </a:solidFill>
                <a:latin typeface="Arial"/>
                <a:cs typeface="Arial"/>
              </a:rPr>
              <a:t>Current vaccination and screening</a:t>
            </a:r>
          </a:p>
        </p:txBody>
      </p:sp>
      <p:sp>
        <p:nvSpPr>
          <p:cNvPr id="18" name="TextBox 17">
            <a:extLst>
              <a:ext uri="{FF2B5EF4-FFF2-40B4-BE49-F238E27FC236}">
                <a16:creationId xmlns:a16="http://schemas.microsoft.com/office/drawing/2014/main" id="{68BC43BF-EF3E-D846-AE28-BB78680A22A3}"/>
              </a:ext>
            </a:extLst>
          </p:cNvPr>
          <p:cNvSpPr txBox="1"/>
          <p:nvPr/>
        </p:nvSpPr>
        <p:spPr>
          <a:xfrm>
            <a:off x="6761567" y="3186191"/>
            <a:ext cx="3511539" cy="338554"/>
          </a:xfrm>
          <a:prstGeom prst="rect">
            <a:avLst/>
          </a:prstGeom>
          <a:noFill/>
        </p:spPr>
        <p:txBody>
          <a:bodyPr wrap="square" rtlCol="0">
            <a:spAutoFit/>
          </a:bodyPr>
          <a:lstStyle/>
          <a:p>
            <a:pPr defTabSz="914239">
              <a:defRPr/>
            </a:pPr>
            <a:r>
              <a:rPr lang="en-US" sz="1600" dirty="0">
                <a:solidFill>
                  <a:srgbClr val="FF0000"/>
                </a:solidFill>
                <a:latin typeface="Arial"/>
                <a:cs typeface="Arial"/>
              </a:rPr>
              <a:t>Intensive vaccination</a:t>
            </a:r>
          </a:p>
        </p:txBody>
      </p:sp>
      <p:sp>
        <p:nvSpPr>
          <p:cNvPr id="19" name="TextBox 18">
            <a:extLst>
              <a:ext uri="{FF2B5EF4-FFF2-40B4-BE49-F238E27FC236}">
                <a16:creationId xmlns:a16="http://schemas.microsoft.com/office/drawing/2014/main" id="{C90E97E0-5BF1-754F-8771-54EFC0527EEC}"/>
              </a:ext>
            </a:extLst>
          </p:cNvPr>
          <p:cNvSpPr txBox="1"/>
          <p:nvPr/>
        </p:nvSpPr>
        <p:spPr>
          <a:xfrm>
            <a:off x="2585102" y="2808067"/>
            <a:ext cx="2669312" cy="584775"/>
          </a:xfrm>
          <a:prstGeom prst="rect">
            <a:avLst/>
          </a:prstGeom>
          <a:noFill/>
        </p:spPr>
        <p:txBody>
          <a:bodyPr wrap="square" rtlCol="0">
            <a:spAutoFit/>
          </a:bodyPr>
          <a:lstStyle/>
          <a:p>
            <a:pPr defTabSz="914239">
              <a:defRPr/>
            </a:pPr>
            <a:r>
              <a:rPr lang="en-US" sz="1600" dirty="0">
                <a:solidFill>
                  <a:srgbClr val="2D2D8A"/>
                </a:solidFill>
                <a:latin typeface="Arial"/>
                <a:cs typeface="Arial"/>
              </a:rPr>
              <a:t>Very intensive screening and vaccination</a:t>
            </a:r>
          </a:p>
        </p:txBody>
      </p:sp>
      <p:sp>
        <p:nvSpPr>
          <p:cNvPr id="27" name="Freeform 26">
            <a:extLst>
              <a:ext uri="{FF2B5EF4-FFF2-40B4-BE49-F238E27FC236}">
                <a16:creationId xmlns:a16="http://schemas.microsoft.com/office/drawing/2014/main" id="{B11F8864-EC96-744E-B71E-43575850DC41}"/>
              </a:ext>
            </a:extLst>
          </p:cNvPr>
          <p:cNvSpPr/>
          <p:nvPr/>
        </p:nvSpPr>
        <p:spPr bwMode="auto">
          <a:xfrm>
            <a:off x="1812454" y="1898559"/>
            <a:ext cx="7837203" cy="3257629"/>
          </a:xfrm>
          <a:custGeom>
            <a:avLst/>
            <a:gdLst>
              <a:gd name="connsiteX0" fmla="*/ 0 w 7848600"/>
              <a:gd name="connsiteY0" fmla="*/ 0 h 3158836"/>
              <a:gd name="connsiteX1" fmla="*/ 3373582 w 7848600"/>
              <a:gd name="connsiteY1" fmla="*/ 450273 h 3158836"/>
              <a:gd name="connsiteX2" fmla="*/ 5992091 w 7848600"/>
              <a:gd name="connsiteY2" fmla="*/ 2272145 h 3158836"/>
              <a:gd name="connsiteX3" fmla="*/ 7848600 w 7848600"/>
              <a:gd name="connsiteY3" fmla="*/ 3158836 h 3158836"/>
            </a:gdLst>
            <a:ahLst/>
            <a:cxnLst>
              <a:cxn ang="0">
                <a:pos x="connsiteX0" y="connsiteY0"/>
              </a:cxn>
              <a:cxn ang="0">
                <a:pos x="connsiteX1" y="connsiteY1"/>
              </a:cxn>
              <a:cxn ang="0">
                <a:pos x="connsiteX2" y="connsiteY2"/>
              </a:cxn>
              <a:cxn ang="0">
                <a:pos x="connsiteX3" y="connsiteY3"/>
              </a:cxn>
            </a:cxnLst>
            <a:rect l="l" t="t" r="r" b="b"/>
            <a:pathLst>
              <a:path w="7848600" h="3158836">
                <a:moveTo>
                  <a:pt x="0" y="0"/>
                </a:moveTo>
                <a:cubicBezTo>
                  <a:pt x="1187450" y="35791"/>
                  <a:pt x="2374900" y="71582"/>
                  <a:pt x="3373582" y="450273"/>
                </a:cubicBezTo>
                <a:cubicBezTo>
                  <a:pt x="4372264" y="828964"/>
                  <a:pt x="5246255" y="1820718"/>
                  <a:pt x="5992091" y="2272145"/>
                </a:cubicBezTo>
                <a:cubicBezTo>
                  <a:pt x="6737927" y="2723572"/>
                  <a:pt x="7293263" y="2941204"/>
                  <a:pt x="7848600" y="3158836"/>
                </a:cubicBez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042988" rtl="1" fontAlgn="base">
              <a:spcBef>
                <a:spcPct val="0"/>
              </a:spcBef>
              <a:spcAft>
                <a:spcPct val="0"/>
              </a:spcAft>
              <a:defRPr/>
            </a:pPr>
            <a:endParaRPr lang="en-US" sz="3900" b="1" dirty="0">
              <a:solidFill>
                <a:srgbClr val="000066"/>
              </a:solidFill>
              <a:latin typeface="Arial" charset="0"/>
              <a:cs typeface="Arial" charset="0"/>
            </a:endParaRPr>
          </a:p>
        </p:txBody>
      </p:sp>
      <p:sp>
        <p:nvSpPr>
          <p:cNvPr id="32" name="Freeform 31">
            <a:extLst>
              <a:ext uri="{FF2B5EF4-FFF2-40B4-BE49-F238E27FC236}">
                <a16:creationId xmlns:a16="http://schemas.microsoft.com/office/drawing/2014/main" id="{210B16FA-F098-3C42-BF33-21D8EBFE0C65}"/>
              </a:ext>
            </a:extLst>
          </p:cNvPr>
          <p:cNvSpPr/>
          <p:nvPr/>
        </p:nvSpPr>
        <p:spPr bwMode="auto">
          <a:xfrm>
            <a:off x="1822885" y="1922585"/>
            <a:ext cx="7690339" cy="3341080"/>
          </a:xfrm>
          <a:custGeom>
            <a:avLst/>
            <a:gdLst>
              <a:gd name="connsiteX0" fmla="*/ 0 w 7690339"/>
              <a:gd name="connsiteY0" fmla="*/ 0 h 3341080"/>
              <a:gd name="connsiteX1" fmla="*/ 1711569 w 7690339"/>
              <a:gd name="connsiteY1" fmla="*/ 117230 h 3341080"/>
              <a:gd name="connsiteX2" fmla="*/ 2930769 w 7690339"/>
              <a:gd name="connsiteY2" fmla="*/ 703384 h 3341080"/>
              <a:gd name="connsiteX3" fmla="*/ 4958862 w 7690339"/>
              <a:gd name="connsiteY3" fmla="*/ 2907323 h 3341080"/>
              <a:gd name="connsiteX4" fmla="*/ 7690339 w 7690339"/>
              <a:gd name="connsiteY4" fmla="*/ 3341077 h 3341080"/>
              <a:gd name="connsiteX5" fmla="*/ 7690339 w 7690339"/>
              <a:gd name="connsiteY5" fmla="*/ 3341077 h 334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0339" h="3341080">
                <a:moveTo>
                  <a:pt x="0" y="0"/>
                </a:moveTo>
                <a:cubicBezTo>
                  <a:pt x="611554" y="-1"/>
                  <a:pt x="1223108" y="-1"/>
                  <a:pt x="1711569" y="117230"/>
                </a:cubicBezTo>
                <a:cubicBezTo>
                  <a:pt x="2200030" y="234461"/>
                  <a:pt x="2389554" y="238369"/>
                  <a:pt x="2930769" y="703384"/>
                </a:cubicBezTo>
                <a:cubicBezTo>
                  <a:pt x="3471985" y="1168400"/>
                  <a:pt x="4165600" y="2467707"/>
                  <a:pt x="4958862" y="2907323"/>
                </a:cubicBezTo>
                <a:cubicBezTo>
                  <a:pt x="5752124" y="3346939"/>
                  <a:pt x="7690339" y="3341077"/>
                  <a:pt x="7690339" y="3341077"/>
                </a:cubicBezTo>
                <a:lnTo>
                  <a:pt x="7690339" y="3341077"/>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042988" rtl="1" fontAlgn="base">
              <a:spcBef>
                <a:spcPct val="0"/>
              </a:spcBef>
              <a:spcAft>
                <a:spcPct val="0"/>
              </a:spcAft>
              <a:defRPr/>
            </a:pPr>
            <a:endParaRPr lang="en-US" sz="3900" b="1">
              <a:solidFill>
                <a:srgbClr val="000066"/>
              </a:solidFill>
              <a:latin typeface="Arial" charset="0"/>
              <a:cs typeface="Arial" charset="0"/>
            </a:endParaRPr>
          </a:p>
        </p:txBody>
      </p:sp>
      <p:sp>
        <p:nvSpPr>
          <p:cNvPr id="26" name="Rectangle 25">
            <a:extLst>
              <a:ext uri="{FF2B5EF4-FFF2-40B4-BE49-F238E27FC236}">
                <a16:creationId xmlns:a16="http://schemas.microsoft.com/office/drawing/2014/main" id="{7AB5BD5C-5806-8B4B-92AD-6B2E43845583}"/>
              </a:ext>
            </a:extLst>
          </p:cNvPr>
          <p:cNvSpPr/>
          <p:nvPr/>
        </p:nvSpPr>
        <p:spPr>
          <a:xfrm>
            <a:off x="5960527" y="5496500"/>
            <a:ext cx="1602079" cy="461665"/>
          </a:xfrm>
          <a:prstGeom prst="rect">
            <a:avLst/>
          </a:prstGeom>
        </p:spPr>
        <p:txBody>
          <a:bodyPr wrap="square">
            <a:spAutoFit/>
          </a:bodyPr>
          <a:lstStyle/>
          <a:p>
            <a:pPr algn="ctr" defTabSz="914239">
              <a:defRPr/>
            </a:pPr>
            <a:r>
              <a:rPr lang="en-US" sz="2400" b="1" dirty="0">
                <a:solidFill>
                  <a:srgbClr val="000000"/>
                </a:solidFill>
                <a:latin typeface="Arial"/>
                <a:cs typeface="Arial"/>
              </a:rPr>
              <a:t>2060</a:t>
            </a:r>
          </a:p>
        </p:txBody>
      </p:sp>
      <p:sp>
        <p:nvSpPr>
          <p:cNvPr id="20" name="Content Placeholder 2">
            <a:extLst>
              <a:ext uri="{FF2B5EF4-FFF2-40B4-BE49-F238E27FC236}">
                <a16:creationId xmlns:a16="http://schemas.microsoft.com/office/drawing/2014/main" id="{BFDAB2CA-7A34-417F-B26F-44E9075C47C9}"/>
              </a:ext>
            </a:extLst>
          </p:cNvPr>
          <p:cNvSpPr txBox="1">
            <a:spLocks/>
          </p:cNvSpPr>
          <p:nvPr/>
        </p:nvSpPr>
        <p:spPr>
          <a:xfrm>
            <a:off x="9703232" y="2267423"/>
            <a:ext cx="2269837" cy="3370179"/>
          </a:xfrm>
          <a:prstGeom prst="rect">
            <a:avLst/>
          </a:prstGeom>
        </p:spPr>
        <p:txBody>
          <a:bodyPr vert="horz" lIns="91440" tIns="45720" rIns="91440" bIns="45720" rtlCol="0">
            <a:normAutofit lnSpcReduction="10000"/>
          </a:bodyPr>
          <a:lstStyle>
            <a:lvl1pPr marL="0" indent="0" algn="l" defTabSz="914400" rtl="0" eaLnBrk="1" latinLnBrk="0" hangingPunct="1">
              <a:lnSpc>
                <a:spcPct val="100000"/>
              </a:lnSpc>
              <a:spcBef>
                <a:spcPts val="1000"/>
              </a:spcBef>
              <a:spcAft>
                <a:spcPts val="1000"/>
              </a:spcAft>
              <a:buFont typeface="Arial" panose="020B0604020202020204" pitchFamily="34" charset="0"/>
              <a:buNone/>
              <a:defRPr sz="2100" kern="1200" baseline="0">
                <a:solidFill>
                  <a:schemeClr val="tx2"/>
                </a:solidFill>
                <a:latin typeface="+mn-lt"/>
                <a:ea typeface="+mn-ea"/>
                <a:cs typeface="+mn-cs"/>
              </a:defRPr>
            </a:lvl1pPr>
            <a:lvl2pPr marL="0" indent="0" algn="l" defTabSz="914400" rtl="0" eaLnBrk="1" latinLnBrk="0" hangingPunct="1">
              <a:lnSpc>
                <a:spcPct val="100000"/>
              </a:lnSpc>
              <a:spcBef>
                <a:spcPts val="600"/>
              </a:spcBef>
              <a:spcAft>
                <a:spcPts val="0"/>
              </a:spcAft>
              <a:buFont typeface="Arial" panose="020B0604020202020204" pitchFamily="34" charset="0"/>
              <a:buNone/>
              <a:defRPr sz="1700" kern="1200" baseline="0">
                <a:solidFill>
                  <a:schemeClr val="tx2"/>
                </a:solidFill>
                <a:latin typeface="+mn-lt"/>
                <a:ea typeface="+mn-ea"/>
                <a:cs typeface="+mn-cs"/>
              </a:defRPr>
            </a:lvl2pPr>
            <a:lvl3pPr marL="0" indent="0" algn="l" defTabSz="914400" rtl="0" eaLnBrk="1" latinLnBrk="0" hangingPunct="1">
              <a:lnSpc>
                <a:spcPct val="100000"/>
              </a:lnSpc>
              <a:spcBef>
                <a:spcPts val="600"/>
              </a:spcBef>
              <a:spcAft>
                <a:spcPts val="0"/>
              </a:spcAft>
              <a:buFont typeface="Arial" panose="020B0604020202020204" pitchFamily="34" charset="0"/>
              <a:buNone/>
              <a:defRPr sz="1700" b="1" kern="1200" baseline="0">
                <a:solidFill>
                  <a:schemeClr val="tx2"/>
                </a:solidFill>
                <a:latin typeface="+mn-lt"/>
                <a:ea typeface="+mn-ea"/>
                <a:cs typeface="+mn-cs"/>
              </a:defRPr>
            </a:lvl3pPr>
            <a:lvl4pPr marL="288000" indent="-288000" algn="l" defTabSz="914400" rtl="0" eaLnBrk="1" latinLnBrk="0" hangingPunct="1">
              <a:lnSpc>
                <a:spcPct val="100000"/>
              </a:lnSpc>
              <a:spcBef>
                <a:spcPts val="600"/>
              </a:spcBef>
              <a:buFont typeface="Arial" panose="020B0604020202020204" pitchFamily="34" charset="0"/>
              <a:buChar char="•"/>
              <a:defRPr sz="2400" b="1" kern="1200">
                <a:solidFill>
                  <a:schemeClr val="tx2"/>
                </a:solidFill>
                <a:latin typeface="+mn-lt"/>
                <a:ea typeface="+mn-ea"/>
                <a:cs typeface="+mn-cs"/>
              </a:defRPr>
            </a:lvl4pPr>
            <a:lvl5pPr marL="720000" indent="-288000" algn="l" defTabSz="914400" rtl="0" eaLnBrk="1" latinLnBrk="0" hangingPunct="1">
              <a:lnSpc>
                <a:spcPct val="100000"/>
              </a:lnSpc>
              <a:spcBef>
                <a:spcPts val="600"/>
              </a:spcBef>
              <a:buFont typeface="Arial" panose="020B0604020202020204" pitchFamily="34" charset="0"/>
              <a:buChar char="•"/>
              <a:defRPr sz="2100" kern="1200" baseline="0">
                <a:solidFill>
                  <a:schemeClr val="tx2"/>
                </a:solidFill>
                <a:latin typeface="+mn-lt"/>
                <a:ea typeface="+mn-ea"/>
                <a:cs typeface="+mn-cs"/>
              </a:defRPr>
            </a:lvl5pPr>
            <a:lvl6pPr marL="1152000" indent="-288000" algn="l" defTabSz="914400" rtl="0" eaLnBrk="1" latinLnBrk="0" hangingPunct="1">
              <a:lnSpc>
                <a:spcPct val="100000"/>
              </a:lnSpc>
              <a:spcBef>
                <a:spcPts val="600"/>
              </a:spcBef>
              <a:buFont typeface="Arial" panose="020B0604020202020204" pitchFamily="34" charset="0"/>
              <a:buChar char="•"/>
              <a:defRPr sz="1800" kern="1200" baseline="0">
                <a:solidFill>
                  <a:schemeClr val="tx2"/>
                </a:solidFill>
                <a:latin typeface="+mn-lt"/>
                <a:ea typeface="+mn-ea"/>
                <a:cs typeface="+mn-cs"/>
              </a:defRPr>
            </a:lvl6pPr>
            <a:lvl7pPr marL="1584000" indent="-288000" algn="l" defTabSz="914400" rtl="0" eaLnBrk="1" latinLnBrk="0" hangingPunct="1">
              <a:lnSpc>
                <a:spcPct val="100000"/>
              </a:lnSpc>
              <a:spcBef>
                <a:spcPts val="600"/>
              </a:spcBef>
              <a:buFont typeface="Arial" panose="020B0604020202020204" pitchFamily="34" charset="0"/>
              <a:buChar char="•"/>
              <a:defRPr sz="1600" kern="1200" baseline="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7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700" kern="1200">
                <a:solidFill>
                  <a:schemeClr val="tx2"/>
                </a:solidFill>
                <a:latin typeface="+mn-lt"/>
                <a:ea typeface="+mn-ea"/>
                <a:cs typeface="+mn-cs"/>
              </a:defRPr>
            </a:lvl9pPr>
          </a:lstStyle>
          <a:p>
            <a:pPr algn="ctr"/>
            <a:r>
              <a:rPr lang="en-GB" sz="2000" dirty="0">
                <a:solidFill>
                  <a:schemeClr val="accent4">
                    <a:lumMod val="50000"/>
                  </a:schemeClr>
                </a:solidFill>
              </a:rPr>
              <a:t>90:70:90 is challenging for us, but African communities stand to uniquely benefit from taking up the elimination challenge”</a:t>
            </a:r>
          </a:p>
          <a:p>
            <a:pPr algn="ctr"/>
            <a:r>
              <a:rPr lang="en-GB" sz="1800" dirty="0">
                <a:solidFill>
                  <a:schemeClr val="accent4">
                    <a:lumMod val="50000"/>
                  </a:schemeClr>
                </a:solidFill>
              </a:rPr>
              <a:t>Brazzaville consultation</a:t>
            </a:r>
            <a:br>
              <a:rPr lang="en-GB" sz="1800" dirty="0">
                <a:solidFill>
                  <a:schemeClr val="accent4">
                    <a:lumMod val="50000"/>
                  </a:schemeClr>
                </a:solidFill>
              </a:rPr>
            </a:br>
            <a:r>
              <a:rPr lang="en-GB" sz="1800" dirty="0">
                <a:solidFill>
                  <a:schemeClr val="accent4">
                    <a:lumMod val="50000"/>
                  </a:schemeClr>
                </a:solidFill>
              </a:rPr>
              <a:t>May 2019</a:t>
            </a:r>
            <a:endParaRPr lang="en-GB" sz="1800" i="1" dirty="0">
              <a:solidFill>
                <a:schemeClr val="accent4">
                  <a:lumMod val="50000"/>
                </a:schemeClr>
              </a:solidFill>
            </a:endParaRPr>
          </a:p>
        </p:txBody>
      </p:sp>
    </p:spTree>
    <p:extLst>
      <p:ext uri="{BB962C8B-B14F-4D97-AF65-F5344CB8AC3E}">
        <p14:creationId xmlns:p14="http://schemas.microsoft.com/office/powerpoint/2010/main" val="413083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P spid="18" grpId="0"/>
      <p:bldP spid="19" grpId="0"/>
      <p:bldP spid="27" grpId="0" animBg="1"/>
      <p:bldP spid="32" grpId="0" animBg="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E0C1A35-6295-4C25-85F6-B688A1162BA8}"/>
              </a:ext>
            </a:extLst>
          </p:cNvPr>
          <p:cNvSpPr/>
          <p:nvPr/>
        </p:nvSpPr>
        <p:spPr>
          <a:xfrm>
            <a:off x="562062" y="1149292"/>
            <a:ext cx="10997967" cy="2768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bg1"/>
                </a:solidFill>
              </a:ln>
              <a:solidFill>
                <a:schemeClr val="bg1"/>
              </a:solidFill>
            </a:endParaRPr>
          </a:p>
        </p:txBody>
      </p:sp>
      <p:pic>
        <p:nvPicPr>
          <p:cNvPr id="9" name="Content Placeholder 8" descr="A person smiling for the camera&#10;&#10;Description automatically generated">
            <a:extLst>
              <a:ext uri="{FF2B5EF4-FFF2-40B4-BE49-F238E27FC236}">
                <a16:creationId xmlns:a16="http://schemas.microsoft.com/office/drawing/2014/main" id="{7A4CE769-E0D8-4BF9-AB6B-45550FBC09C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02591" y="418743"/>
            <a:ext cx="5981349" cy="5981349"/>
          </a:xfrm>
        </p:spPr>
      </p:pic>
      <p:sp>
        <p:nvSpPr>
          <p:cNvPr id="10" name="Rectangle 9">
            <a:extLst>
              <a:ext uri="{FF2B5EF4-FFF2-40B4-BE49-F238E27FC236}">
                <a16:creationId xmlns:a16="http://schemas.microsoft.com/office/drawing/2014/main" id="{D70669C5-4379-4FAA-BC3E-E7569D69DD3F}"/>
              </a:ext>
            </a:extLst>
          </p:cNvPr>
          <p:cNvSpPr/>
          <p:nvPr/>
        </p:nvSpPr>
        <p:spPr>
          <a:xfrm>
            <a:off x="1786853" y="6406571"/>
            <a:ext cx="10458116" cy="338554"/>
          </a:xfrm>
          <a:prstGeom prst="rect">
            <a:avLst/>
          </a:prstGeom>
        </p:spPr>
        <p:txBody>
          <a:bodyPr wrap="square">
            <a:spAutoFit/>
          </a:bodyPr>
          <a:lstStyle/>
          <a:p>
            <a:pPr algn="ctr"/>
            <a:r>
              <a:rPr lang="en-US" sz="1600" dirty="0"/>
              <a:t>With kind permission of @Carolyn Taylor</a:t>
            </a:r>
          </a:p>
        </p:txBody>
      </p:sp>
    </p:spTree>
    <p:extLst>
      <p:ext uri="{BB962C8B-B14F-4D97-AF65-F5344CB8AC3E}">
        <p14:creationId xmlns:p14="http://schemas.microsoft.com/office/powerpoint/2010/main" val="3502015951"/>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t>Since 2011, we have been advocating that all</a:t>
            </a:r>
            <a:br>
              <a:rPr lang="en-GB" sz="2800" dirty="0"/>
            </a:br>
            <a:r>
              <a:rPr lang="en-GB" sz="2800" dirty="0"/>
              <a:t>NCCPs should be in the public domain </a:t>
            </a:r>
          </a:p>
        </p:txBody>
      </p:sp>
      <p:sp>
        <p:nvSpPr>
          <p:cNvPr id="3" name="Content Placeholder 2"/>
          <p:cNvSpPr>
            <a:spLocks noGrp="1"/>
          </p:cNvSpPr>
          <p:nvPr>
            <p:ph idx="1"/>
          </p:nvPr>
        </p:nvSpPr>
        <p:spPr>
          <a:xfrm>
            <a:off x="386323" y="1800778"/>
            <a:ext cx="4861953" cy="3489066"/>
          </a:xfrm>
        </p:spPr>
        <p:txBody>
          <a:bodyPr>
            <a:normAutofit/>
          </a:bodyPr>
          <a:lstStyle/>
          <a:p>
            <a:r>
              <a:rPr lang="en-GB" sz="2000" b="1" dirty="0">
                <a:solidFill>
                  <a:schemeClr val="accent1"/>
                </a:solidFill>
              </a:rPr>
              <a:t>National Cancer Control Plans collated on portal:</a:t>
            </a:r>
          </a:p>
          <a:p>
            <a:r>
              <a:rPr lang="en-GB" sz="2000" dirty="0"/>
              <a:t>In 2013: 91 NCCPs from 42 countries</a:t>
            </a:r>
          </a:p>
          <a:p>
            <a:r>
              <a:rPr lang="en-GB" sz="2000" dirty="0"/>
              <a:t>In 2015: 115 NCCPs from 50 countries</a:t>
            </a:r>
          </a:p>
          <a:p>
            <a:r>
              <a:rPr lang="en-GB" sz="2000" dirty="0"/>
              <a:t>In 2018: </a:t>
            </a:r>
            <a:r>
              <a:rPr lang="en-US" sz="2000" dirty="0"/>
              <a:t>224 NCCPs from 93 countries</a:t>
            </a:r>
          </a:p>
          <a:p>
            <a:br>
              <a:rPr lang="en-US" sz="2000" b="1" dirty="0"/>
            </a:br>
            <a:r>
              <a:rPr lang="en-US" sz="2000" b="1" dirty="0"/>
              <a:t>158 countries </a:t>
            </a:r>
            <a:r>
              <a:rPr lang="en-US" sz="2000" dirty="0"/>
              <a:t>with NCCP or NCD plans</a:t>
            </a:r>
            <a:endParaRPr lang="en-US" sz="2000" dirty="0">
              <a:solidFill>
                <a:schemeClr val="accent5">
                  <a:lumMod val="50000"/>
                </a:schemeClr>
              </a:solidFill>
            </a:endParaRPr>
          </a:p>
          <a:p>
            <a:endParaRPr lang="en-GB" sz="2000" dirty="0">
              <a:solidFill>
                <a:schemeClr val="accent1"/>
              </a:solidFill>
            </a:endParaRPr>
          </a:p>
          <a:p>
            <a:pPr marL="0" indent="0">
              <a:buNone/>
            </a:pPr>
            <a:endParaRPr lang="en-GB" sz="2000" dirty="0"/>
          </a:p>
          <a:p>
            <a:endParaRPr lang="en-GB" sz="2000" dirty="0"/>
          </a:p>
        </p:txBody>
      </p:sp>
      <p:pic>
        <p:nvPicPr>
          <p:cNvPr id="7" name="Picture 2" descr="C:\Users\collins\Desktop\Capture.PNG"/>
          <p:cNvPicPr>
            <a:picLocks noChangeAspect="1" noChangeArrowheads="1"/>
          </p:cNvPicPr>
          <p:nvPr/>
        </p:nvPicPr>
        <p:blipFill>
          <a:blip r:embed="rId3" cstate="print"/>
          <a:srcRect/>
          <a:stretch>
            <a:fillRect/>
          </a:stretch>
        </p:blipFill>
        <p:spPr bwMode="auto">
          <a:xfrm>
            <a:off x="9007660" y="362107"/>
            <a:ext cx="2585910" cy="828000"/>
          </a:xfrm>
          <a:prstGeom prst="rect">
            <a:avLst/>
          </a:prstGeom>
          <a:noFill/>
        </p:spPr>
      </p:pic>
      <p:pic>
        <p:nvPicPr>
          <p:cNvPr id="6" name="Picture Placeholder 11" descr="Capture 2.PNG"/>
          <p:cNvPicPr>
            <a:picLocks noChangeAspect="1"/>
          </p:cNvPicPr>
          <p:nvPr/>
        </p:nvPicPr>
        <p:blipFill>
          <a:blip r:embed="rId4" cstate="print"/>
          <a:srcRect l="3356" r="3356"/>
          <a:stretch>
            <a:fillRect/>
          </a:stretch>
        </p:blipFill>
        <p:spPr>
          <a:xfrm>
            <a:off x="5248276" y="1745451"/>
            <a:ext cx="6288740" cy="3998124"/>
          </a:xfrm>
          <a:prstGeom prst="rect">
            <a:avLst/>
          </a:prstGeom>
        </p:spPr>
      </p:pic>
      <p:pic>
        <p:nvPicPr>
          <p:cNvPr id="8" name="Picture 7" descr="A close up of a sign&#10;&#10;Description automatically generated">
            <a:extLst>
              <a:ext uri="{FF2B5EF4-FFF2-40B4-BE49-F238E27FC236}">
                <a16:creationId xmlns:a16="http://schemas.microsoft.com/office/drawing/2014/main" id="{4621BF77-76BD-43FC-8A92-394CEFF7CB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984" y="5133039"/>
            <a:ext cx="871273" cy="8810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E2AB5B-A547-4C3C-B992-8762287E03F9}"/>
              </a:ext>
            </a:extLst>
          </p:cNvPr>
          <p:cNvPicPr>
            <a:picLocks noChangeAspect="1"/>
          </p:cNvPicPr>
          <p:nvPr/>
        </p:nvPicPr>
        <p:blipFill rotWithShape="1">
          <a:blip r:embed="rId3">
            <a:extLst>
              <a:ext uri="{28A0092B-C50C-407E-A947-70E740481C1C}">
                <a14:useLocalDpi xmlns:a14="http://schemas.microsoft.com/office/drawing/2010/main" val="0"/>
              </a:ext>
            </a:extLst>
          </a:blip>
          <a:srcRect l="10163" t="18489" r="28536" b="29289"/>
          <a:stretch/>
        </p:blipFill>
        <p:spPr>
          <a:xfrm>
            <a:off x="1223664" y="668377"/>
            <a:ext cx="8633304" cy="5880656"/>
          </a:xfrm>
          <a:prstGeom prst="rect">
            <a:avLst/>
          </a:prstGeom>
        </p:spPr>
      </p:pic>
      <p:sp>
        <p:nvSpPr>
          <p:cNvPr id="6" name="TextBox 5">
            <a:extLst>
              <a:ext uri="{FF2B5EF4-FFF2-40B4-BE49-F238E27FC236}">
                <a16:creationId xmlns:a16="http://schemas.microsoft.com/office/drawing/2014/main" id="{B39776A9-C3A5-4B11-8BFB-91C745F6D7E1}"/>
              </a:ext>
            </a:extLst>
          </p:cNvPr>
          <p:cNvSpPr txBox="1"/>
          <p:nvPr/>
        </p:nvSpPr>
        <p:spPr>
          <a:xfrm>
            <a:off x="1367306" y="106508"/>
            <a:ext cx="9457387" cy="491647"/>
          </a:xfrm>
          <a:prstGeom prst="rect">
            <a:avLst/>
          </a:prstGeom>
          <a:noFill/>
        </p:spPr>
        <p:txBody>
          <a:bodyPr wrap="square" lIns="0" tIns="0" rIns="0" bIns="0" rtlCol="0">
            <a:noAutofit/>
          </a:bodyPr>
          <a:lstStyle/>
          <a:p>
            <a:pPr algn="ctr"/>
            <a:r>
              <a:rPr lang="en-US" sz="3600" dirty="0">
                <a:solidFill>
                  <a:srgbClr val="454E60"/>
                </a:solidFill>
                <a:latin typeface="+mj-lt"/>
              </a:rPr>
              <a:t>Global HPV Vaccine Introduction</a:t>
            </a:r>
          </a:p>
        </p:txBody>
      </p:sp>
      <p:sp>
        <p:nvSpPr>
          <p:cNvPr id="7" name="TextBox 6">
            <a:extLst>
              <a:ext uri="{FF2B5EF4-FFF2-40B4-BE49-F238E27FC236}">
                <a16:creationId xmlns:a16="http://schemas.microsoft.com/office/drawing/2014/main" id="{03F5BE30-9953-4DF1-B1D1-38A0B12F3F19}"/>
              </a:ext>
            </a:extLst>
          </p:cNvPr>
          <p:cNvSpPr txBox="1"/>
          <p:nvPr/>
        </p:nvSpPr>
        <p:spPr>
          <a:xfrm>
            <a:off x="0" y="2362200"/>
            <a:ext cx="1202498" cy="491647"/>
          </a:xfrm>
          <a:prstGeom prst="rect">
            <a:avLst/>
          </a:prstGeom>
          <a:solidFill>
            <a:schemeClr val="bg1"/>
          </a:solidFill>
        </p:spPr>
        <p:txBody>
          <a:bodyPr wrap="square" lIns="0" tIns="0" rIns="0" bIns="0" rtlCol="0">
            <a:noAutofit/>
          </a:bodyPr>
          <a:lstStyle/>
          <a:p>
            <a:pPr algn="ctr"/>
            <a:r>
              <a:rPr lang="en-US" sz="2800" dirty="0">
                <a:solidFill>
                  <a:srgbClr val="454E60"/>
                </a:solidFill>
                <a:latin typeface="Helvetica" pitchFamily="2" charset="0"/>
              </a:rPr>
              <a:t>2006</a:t>
            </a:r>
          </a:p>
        </p:txBody>
      </p:sp>
      <p:sp>
        <p:nvSpPr>
          <p:cNvPr id="8" name="TextBox 7">
            <a:extLst>
              <a:ext uri="{FF2B5EF4-FFF2-40B4-BE49-F238E27FC236}">
                <a16:creationId xmlns:a16="http://schemas.microsoft.com/office/drawing/2014/main" id="{1CE95B2C-00FC-4F67-999F-04BFE6950F98}"/>
              </a:ext>
            </a:extLst>
          </p:cNvPr>
          <p:cNvSpPr txBox="1"/>
          <p:nvPr/>
        </p:nvSpPr>
        <p:spPr>
          <a:xfrm>
            <a:off x="264596" y="2027957"/>
            <a:ext cx="742821" cy="228600"/>
          </a:xfrm>
          <a:prstGeom prst="rect">
            <a:avLst/>
          </a:prstGeom>
          <a:noFill/>
        </p:spPr>
        <p:txBody>
          <a:bodyPr wrap="square" lIns="0" tIns="0" rIns="0" bIns="0" rtlCol="0">
            <a:noAutofit/>
          </a:bodyPr>
          <a:lstStyle/>
          <a:p>
            <a:pPr algn="l"/>
            <a:r>
              <a:rPr lang="en-US" sz="2000" dirty="0">
                <a:solidFill>
                  <a:srgbClr val="454E60"/>
                </a:solidFill>
                <a:latin typeface="Helvetica" pitchFamily="2" charset="0"/>
              </a:rPr>
              <a:t>Year:</a:t>
            </a:r>
          </a:p>
        </p:txBody>
      </p:sp>
      <p:pic>
        <p:nvPicPr>
          <p:cNvPr id="9" name="Picture 8">
            <a:extLst>
              <a:ext uri="{FF2B5EF4-FFF2-40B4-BE49-F238E27FC236}">
                <a16:creationId xmlns:a16="http://schemas.microsoft.com/office/drawing/2014/main" id="{6D886CAC-56EC-4ABF-BFA2-41A0B120DCB8}"/>
              </a:ext>
            </a:extLst>
          </p:cNvPr>
          <p:cNvPicPr>
            <a:picLocks noChangeAspect="1"/>
          </p:cNvPicPr>
          <p:nvPr/>
        </p:nvPicPr>
        <p:blipFill rotWithShape="1">
          <a:blip r:embed="rId4"/>
          <a:srcRect l="9962" r="12208"/>
          <a:stretch/>
        </p:blipFill>
        <p:spPr>
          <a:xfrm>
            <a:off x="10244544" y="1431740"/>
            <a:ext cx="1947456" cy="1860919"/>
          </a:xfrm>
          <a:prstGeom prst="rect">
            <a:avLst/>
          </a:prstGeom>
        </p:spPr>
      </p:pic>
      <p:sp>
        <p:nvSpPr>
          <p:cNvPr id="10" name="TextBox 9">
            <a:extLst>
              <a:ext uri="{FF2B5EF4-FFF2-40B4-BE49-F238E27FC236}">
                <a16:creationId xmlns:a16="http://schemas.microsoft.com/office/drawing/2014/main" id="{F00CA10C-BAAE-4AA7-810A-2089A1575A15}"/>
              </a:ext>
            </a:extLst>
          </p:cNvPr>
          <p:cNvSpPr txBox="1"/>
          <p:nvPr/>
        </p:nvSpPr>
        <p:spPr>
          <a:xfrm>
            <a:off x="10244544" y="3362881"/>
            <a:ext cx="1947456" cy="491647"/>
          </a:xfrm>
          <a:prstGeom prst="rect">
            <a:avLst/>
          </a:prstGeom>
          <a:noFill/>
        </p:spPr>
        <p:txBody>
          <a:bodyPr wrap="square" lIns="0" tIns="0" rIns="0" bIns="0" rtlCol="0">
            <a:noAutofit/>
          </a:bodyPr>
          <a:lstStyle/>
          <a:p>
            <a:pPr algn="l"/>
            <a:r>
              <a:rPr lang="en-US" sz="1200" dirty="0">
                <a:solidFill>
                  <a:srgbClr val="454E60"/>
                </a:solidFill>
                <a:latin typeface="Helvetica" pitchFamily="2" charset="0"/>
              </a:rPr>
              <a:t>* </a:t>
            </a:r>
            <a:r>
              <a:rPr lang="en-US" sz="1200" i="1" dirty="0">
                <a:solidFill>
                  <a:srgbClr val="454E60"/>
                </a:solidFill>
                <a:latin typeface="Helvetica" pitchFamily="2" charset="0"/>
              </a:rPr>
              <a:t>Decision pending on national introduction</a:t>
            </a:r>
          </a:p>
        </p:txBody>
      </p:sp>
      <p:sp>
        <p:nvSpPr>
          <p:cNvPr id="12" name="TextBox 11">
            <a:extLst>
              <a:ext uri="{FF2B5EF4-FFF2-40B4-BE49-F238E27FC236}">
                <a16:creationId xmlns:a16="http://schemas.microsoft.com/office/drawing/2014/main" id="{2EADE123-69AF-493B-948E-876057D7A493}"/>
              </a:ext>
            </a:extLst>
          </p:cNvPr>
          <p:cNvSpPr txBox="1"/>
          <p:nvPr/>
        </p:nvSpPr>
        <p:spPr>
          <a:xfrm>
            <a:off x="11778017" y="2946927"/>
            <a:ext cx="394933" cy="213360"/>
          </a:xfrm>
          <a:prstGeom prst="rect">
            <a:avLst/>
          </a:prstGeom>
          <a:noFill/>
        </p:spPr>
        <p:txBody>
          <a:bodyPr wrap="square" lIns="0" tIns="0" rIns="0" bIns="0" rtlCol="0">
            <a:noAutofit/>
          </a:bodyPr>
          <a:lstStyle/>
          <a:p>
            <a:pPr algn="l"/>
            <a:r>
              <a:rPr lang="en-US" sz="1600" dirty="0">
                <a:solidFill>
                  <a:srgbClr val="454E60"/>
                </a:solidFill>
                <a:latin typeface="Helvetica" pitchFamily="2" charset="0"/>
              </a:rPr>
              <a:t>*</a:t>
            </a:r>
          </a:p>
        </p:txBody>
      </p:sp>
      <p:pic>
        <p:nvPicPr>
          <p:cNvPr id="14" name="Picture 13">
            <a:extLst>
              <a:ext uri="{FF2B5EF4-FFF2-40B4-BE49-F238E27FC236}">
                <a16:creationId xmlns:a16="http://schemas.microsoft.com/office/drawing/2014/main" id="{555FB7CD-C2BB-448F-A287-9D63E361E8F1}"/>
              </a:ext>
            </a:extLst>
          </p:cNvPr>
          <p:cNvPicPr>
            <a:picLocks noChangeAspect="1"/>
          </p:cNvPicPr>
          <p:nvPr/>
        </p:nvPicPr>
        <p:blipFill rotWithShape="1">
          <a:blip r:embed="rId5">
            <a:extLst>
              <a:ext uri="{28A0092B-C50C-407E-A947-70E740481C1C}">
                <a14:useLocalDpi xmlns:a14="http://schemas.microsoft.com/office/drawing/2010/main" val="0"/>
              </a:ext>
            </a:extLst>
          </a:blip>
          <a:srcRect l="10130" t="18466" r="28571" b="29342"/>
          <a:stretch/>
        </p:blipFill>
        <p:spPr>
          <a:xfrm>
            <a:off x="1225296" y="667512"/>
            <a:ext cx="8631936" cy="5879592"/>
          </a:xfrm>
          <a:prstGeom prst="rect">
            <a:avLst/>
          </a:prstGeom>
        </p:spPr>
      </p:pic>
      <p:sp>
        <p:nvSpPr>
          <p:cNvPr id="15" name="TextBox 14">
            <a:extLst>
              <a:ext uri="{FF2B5EF4-FFF2-40B4-BE49-F238E27FC236}">
                <a16:creationId xmlns:a16="http://schemas.microsoft.com/office/drawing/2014/main" id="{D0FE3EEE-F91D-456B-88BB-D5D3932843B6}"/>
              </a:ext>
            </a:extLst>
          </p:cNvPr>
          <p:cNvSpPr txBox="1"/>
          <p:nvPr/>
        </p:nvSpPr>
        <p:spPr>
          <a:xfrm>
            <a:off x="0" y="2359152"/>
            <a:ext cx="1202498" cy="491647"/>
          </a:xfrm>
          <a:prstGeom prst="rect">
            <a:avLst/>
          </a:prstGeom>
          <a:solidFill>
            <a:schemeClr val="bg1"/>
          </a:solidFill>
        </p:spPr>
        <p:txBody>
          <a:bodyPr wrap="square" lIns="0" tIns="0" rIns="0" bIns="0" rtlCol="0">
            <a:noAutofit/>
          </a:bodyPr>
          <a:lstStyle/>
          <a:p>
            <a:pPr algn="ctr"/>
            <a:r>
              <a:rPr lang="en-US" sz="2800" dirty="0">
                <a:solidFill>
                  <a:srgbClr val="454E60"/>
                </a:solidFill>
                <a:latin typeface="Helvetica" pitchFamily="2" charset="0"/>
              </a:rPr>
              <a:t>2007</a:t>
            </a:r>
          </a:p>
        </p:txBody>
      </p:sp>
      <p:pic>
        <p:nvPicPr>
          <p:cNvPr id="17" name="Picture 16">
            <a:extLst>
              <a:ext uri="{FF2B5EF4-FFF2-40B4-BE49-F238E27FC236}">
                <a16:creationId xmlns:a16="http://schemas.microsoft.com/office/drawing/2014/main" id="{16E45465-9337-474A-BBCE-2C84F1A6EE6D}"/>
              </a:ext>
            </a:extLst>
          </p:cNvPr>
          <p:cNvPicPr>
            <a:picLocks noChangeAspect="1"/>
          </p:cNvPicPr>
          <p:nvPr/>
        </p:nvPicPr>
        <p:blipFill rotWithShape="1">
          <a:blip r:embed="rId6">
            <a:extLst>
              <a:ext uri="{28A0092B-C50C-407E-A947-70E740481C1C}">
                <a14:useLocalDpi xmlns:a14="http://schemas.microsoft.com/office/drawing/2010/main" val="0"/>
              </a:ext>
            </a:extLst>
          </a:blip>
          <a:srcRect l="10130" t="18466" r="28571" b="29343"/>
          <a:stretch/>
        </p:blipFill>
        <p:spPr>
          <a:xfrm>
            <a:off x="1225296" y="667512"/>
            <a:ext cx="8631936" cy="5879592"/>
          </a:xfrm>
          <a:prstGeom prst="rect">
            <a:avLst/>
          </a:prstGeom>
        </p:spPr>
      </p:pic>
      <p:sp>
        <p:nvSpPr>
          <p:cNvPr id="18" name="TextBox 17">
            <a:extLst>
              <a:ext uri="{FF2B5EF4-FFF2-40B4-BE49-F238E27FC236}">
                <a16:creationId xmlns:a16="http://schemas.microsoft.com/office/drawing/2014/main" id="{DBE6D6EF-AB99-48D4-A383-66EAA46AE852}"/>
              </a:ext>
            </a:extLst>
          </p:cNvPr>
          <p:cNvSpPr txBox="1"/>
          <p:nvPr/>
        </p:nvSpPr>
        <p:spPr>
          <a:xfrm>
            <a:off x="0" y="2359152"/>
            <a:ext cx="1202498" cy="491647"/>
          </a:xfrm>
          <a:prstGeom prst="rect">
            <a:avLst/>
          </a:prstGeom>
          <a:solidFill>
            <a:schemeClr val="bg1"/>
          </a:solidFill>
        </p:spPr>
        <p:txBody>
          <a:bodyPr wrap="square" lIns="0" tIns="0" rIns="0" bIns="0" rtlCol="0">
            <a:noAutofit/>
          </a:bodyPr>
          <a:lstStyle/>
          <a:p>
            <a:pPr algn="ctr"/>
            <a:r>
              <a:rPr lang="en-US" sz="2800" dirty="0">
                <a:solidFill>
                  <a:srgbClr val="454E60"/>
                </a:solidFill>
                <a:latin typeface="Helvetica" pitchFamily="2" charset="0"/>
              </a:rPr>
              <a:t>2008</a:t>
            </a:r>
          </a:p>
        </p:txBody>
      </p:sp>
      <p:pic>
        <p:nvPicPr>
          <p:cNvPr id="20" name="Picture 19">
            <a:extLst>
              <a:ext uri="{FF2B5EF4-FFF2-40B4-BE49-F238E27FC236}">
                <a16:creationId xmlns:a16="http://schemas.microsoft.com/office/drawing/2014/main" id="{CFE8B99C-7C04-4504-86FE-9C96D90CD35E}"/>
              </a:ext>
            </a:extLst>
          </p:cNvPr>
          <p:cNvPicPr>
            <a:picLocks noChangeAspect="1"/>
          </p:cNvPicPr>
          <p:nvPr/>
        </p:nvPicPr>
        <p:blipFill rotWithShape="1">
          <a:blip r:embed="rId7">
            <a:extLst>
              <a:ext uri="{28A0092B-C50C-407E-A947-70E740481C1C}">
                <a14:useLocalDpi xmlns:a14="http://schemas.microsoft.com/office/drawing/2010/main" val="0"/>
              </a:ext>
            </a:extLst>
          </a:blip>
          <a:srcRect l="10130" t="18466" r="28571" b="29343"/>
          <a:stretch/>
        </p:blipFill>
        <p:spPr>
          <a:xfrm>
            <a:off x="1225296" y="667512"/>
            <a:ext cx="8631936" cy="5879592"/>
          </a:xfrm>
          <a:prstGeom prst="rect">
            <a:avLst/>
          </a:prstGeom>
        </p:spPr>
      </p:pic>
      <p:sp>
        <p:nvSpPr>
          <p:cNvPr id="21" name="TextBox 20">
            <a:extLst>
              <a:ext uri="{FF2B5EF4-FFF2-40B4-BE49-F238E27FC236}">
                <a16:creationId xmlns:a16="http://schemas.microsoft.com/office/drawing/2014/main" id="{9827F8F1-3DDE-4F98-9615-B189CC3F7E77}"/>
              </a:ext>
            </a:extLst>
          </p:cNvPr>
          <p:cNvSpPr txBox="1"/>
          <p:nvPr/>
        </p:nvSpPr>
        <p:spPr>
          <a:xfrm>
            <a:off x="0" y="2359152"/>
            <a:ext cx="1202498" cy="491647"/>
          </a:xfrm>
          <a:prstGeom prst="rect">
            <a:avLst/>
          </a:prstGeom>
          <a:solidFill>
            <a:schemeClr val="bg1"/>
          </a:solidFill>
        </p:spPr>
        <p:txBody>
          <a:bodyPr wrap="square" lIns="0" tIns="0" rIns="0" bIns="0" rtlCol="0">
            <a:noAutofit/>
          </a:bodyPr>
          <a:lstStyle/>
          <a:p>
            <a:pPr algn="ctr"/>
            <a:r>
              <a:rPr lang="en-US" sz="2800" dirty="0">
                <a:solidFill>
                  <a:srgbClr val="454E60"/>
                </a:solidFill>
                <a:latin typeface="Helvetica" pitchFamily="2" charset="0"/>
              </a:rPr>
              <a:t>2009</a:t>
            </a:r>
          </a:p>
        </p:txBody>
      </p:sp>
      <p:pic>
        <p:nvPicPr>
          <p:cNvPr id="23" name="Picture 22">
            <a:extLst>
              <a:ext uri="{FF2B5EF4-FFF2-40B4-BE49-F238E27FC236}">
                <a16:creationId xmlns:a16="http://schemas.microsoft.com/office/drawing/2014/main" id="{573C51AA-73B4-4DBE-B167-B4AFE1A1C2A0}"/>
              </a:ext>
            </a:extLst>
          </p:cNvPr>
          <p:cNvPicPr>
            <a:picLocks noChangeAspect="1"/>
          </p:cNvPicPr>
          <p:nvPr/>
        </p:nvPicPr>
        <p:blipFill rotWithShape="1">
          <a:blip r:embed="rId8">
            <a:extLst>
              <a:ext uri="{28A0092B-C50C-407E-A947-70E740481C1C}">
                <a14:useLocalDpi xmlns:a14="http://schemas.microsoft.com/office/drawing/2010/main" val="0"/>
              </a:ext>
            </a:extLst>
          </a:blip>
          <a:srcRect l="10130" t="18466" r="28571" b="29343"/>
          <a:stretch/>
        </p:blipFill>
        <p:spPr>
          <a:xfrm>
            <a:off x="1225296" y="667512"/>
            <a:ext cx="8631936" cy="5879592"/>
          </a:xfrm>
          <a:prstGeom prst="rect">
            <a:avLst/>
          </a:prstGeom>
        </p:spPr>
      </p:pic>
      <p:sp>
        <p:nvSpPr>
          <p:cNvPr id="24" name="TextBox 23">
            <a:extLst>
              <a:ext uri="{FF2B5EF4-FFF2-40B4-BE49-F238E27FC236}">
                <a16:creationId xmlns:a16="http://schemas.microsoft.com/office/drawing/2014/main" id="{6677EFEA-4065-4A45-A077-822E37B6F2E6}"/>
              </a:ext>
            </a:extLst>
          </p:cNvPr>
          <p:cNvSpPr txBox="1"/>
          <p:nvPr/>
        </p:nvSpPr>
        <p:spPr>
          <a:xfrm>
            <a:off x="0" y="2359152"/>
            <a:ext cx="1202498" cy="491647"/>
          </a:xfrm>
          <a:prstGeom prst="rect">
            <a:avLst/>
          </a:prstGeom>
          <a:solidFill>
            <a:schemeClr val="bg1"/>
          </a:solidFill>
        </p:spPr>
        <p:txBody>
          <a:bodyPr wrap="square" lIns="0" tIns="0" rIns="0" bIns="0" rtlCol="0">
            <a:noAutofit/>
          </a:bodyPr>
          <a:lstStyle/>
          <a:p>
            <a:pPr algn="ctr"/>
            <a:r>
              <a:rPr lang="en-US" sz="2800" dirty="0">
                <a:solidFill>
                  <a:srgbClr val="454E60"/>
                </a:solidFill>
                <a:latin typeface="Helvetica" pitchFamily="2" charset="0"/>
              </a:rPr>
              <a:t>2010</a:t>
            </a:r>
          </a:p>
        </p:txBody>
      </p:sp>
      <p:pic>
        <p:nvPicPr>
          <p:cNvPr id="26" name="Picture 25">
            <a:extLst>
              <a:ext uri="{FF2B5EF4-FFF2-40B4-BE49-F238E27FC236}">
                <a16:creationId xmlns:a16="http://schemas.microsoft.com/office/drawing/2014/main" id="{74C944AE-C636-4EB9-9800-FE52D58E7E95}"/>
              </a:ext>
            </a:extLst>
          </p:cNvPr>
          <p:cNvPicPr>
            <a:picLocks noChangeAspect="1"/>
          </p:cNvPicPr>
          <p:nvPr/>
        </p:nvPicPr>
        <p:blipFill rotWithShape="1">
          <a:blip r:embed="rId9">
            <a:extLst>
              <a:ext uri="{28A0092B-C50C-407E-A947-70E740481C1C}">
                <a14:useLocalDpi xmlns:a14="http://schemas.microsoft.com/office/drawing/2010/main" val="0"/>
              </a:ext>
            </a:extLst>
          </a:blip>
          <a:srcRect l="10130" t="18466" r="28571" b="29343"/>
          <a:stretch/>
        </p:blipFill>
        <p:spPr>
          <a:xfrm>
            <a:off x="1225296" y="667512"/>
            <a:ext cx="8631936" cy="5879592"/>
          </a:xfrm>
          <a:prstGeom prst="rect">
            <a:avLst/>
          </a:prstGeom>
        </p:spPr>
      </p:pic>
      <p:sp>
        <p:nvSpPr>
          <p:cNvPr id="27" name="TextBox 26">
            <a:extLst>
              <a:ext uri="{FF2B5EF4-FFF2-40B4-BE49-F238E27FC236}">
                <a16:creationId xmlns:a16="http://schemas.microsoft.com/office/drawing/2014/main" id="{6C94CDEE-C6A4-4F5F-8555-4AD537FAA666}"/>
              </a:ext>
            </a:extLst>
          </p:cNvPr>
          <p:cNvSpPr txBox="1"/>
          <p:nvPr/>
        </p:nvSpPr>
        <p:spPr>
          <a:xfrm>
            <a:off x="0" y="2359152"/>
            <a:ext cx="1202498" cy="491647"/>
          </a:xfrm>
          <a:prstGeom prst="rect">
            <a:avLst/>
          </a:prstGeom>
          <a:solidFill>
            <a:schemeClr val="bg1"/>
          </a:solidFill>
        </p:spPr>
        <p:txBody>
          <a:bodyPr wrap="square" lIns="0" tIns="0" rIns="0" bIns="0" rtlCol="0">
            <a:noAutofit/>
          </a:bodyPr>
          <a:lstStyle/>
          <a:p>
            <a:pPr algn="ctr"/>
            <a:r>
              <a:rPr lang="en-US" sz="2800" dirty="0">
                <a:solidFill>
                  <a:srgbClr val="454E60"/>
                </a:solidFill>
                <a:latin typeface="Helvetica" pitchFamily="2" charset="0"/>
              </a:rPr>
              <a:t>2011</a:t>
            </a:r>
          </a:p>
        </p:txBody>
      </p:sp>
      <p:pic>
        <p:nvPicPr>
          <p:cNvPr id="29" name="Picture 28">
            <a:extLst>
              <a:ext uri="{FF2B5EF4-FFF2-40B4-BE49-F238E27FC236}">
                <a16:creationId xmlns:a16="http://schemas.microsoft.com/office/drawing/2014/main" id="{AFBDE13A-50B0-46FB-8E3C-4BEE785EA15E}"/>
              </a:ext>
            </a:extLst>
          </p:cNvPr>
          <p:cNvPicPr>
            <a:picLocks noChangeAspect="1"/>
          </p:cNvPicPr>
          <p:nvPr/>
        </p:nvPicPr>
        <p:blipFill rotWithShape="1">
          <a:blip r:embed="rId10">
            <a:extLst>
              <a:ext uri="{28A0092B-C50C-407E-A947-70E740481C1C}">
                <a14:useLocalDpi xmlns:a14="http://schemas.microsoft.com/office/drawing/2010/main" val="0"/>
              </a:ext>
            </a:extLst>
          </a:blip>
          <a:srcRect l="10130" t="18466" r="28571" b="29343"/>
          <a:stretch/>
        </p:blipFill>
        <p:spPr>
          <a:xfrm>
            <a:off x="1225296" y="667512"/>
            <a:ext cx="8631936" cy="5879592"/>
          </a:xfrm>
          <a:prstGeom prst="rect">
            <a:avLst/>
          </a:prstGeom>
        </p:spPr>
      </p:pic>
      <p:sp>
        <p:nvSpPr>
          <p:cNvPr id="30" name="TextBox 29">
            <a:extLst>
              <a:ext uri="{FF2B5EF4-FFF2-40B4-BE49-F238E27FC236}">
                <a16:creationId xmlns:a16="http://schemas.microsoft.com/office/drawing/2014/main" id="{8A290909-FF73-4E52-ACAB-6951F9303D44}"/>
              </a:ext>
            </a:extLst>
          </p:cNvPr>
          <p:cNvSpPr txBox="1"/>
          <p:nvPr/>
        </p:nvSpPr>
        <p:spPr>
          <a:xfrm>
            <a:off x="0" y="2359152"/>
            <a:ext cx="1202498" cy="491647"/>
          </a:xfrm>
          <a:prstGeom prst="rect">
            <a:avLst/>
          </a:prstGeom>
          <a:solidFill>
            <a:schemeClr val="bg1"/>
          </a:solidFill>
        </p:spPr>
        <p:txBody>
          <a:bodyPr wrap="square" lIns="0" tIns="0" rIns="0" bIns="0" rtlCol="0">
            <a:noAutofit/>
          </a:bodyPr>
          <a:lstStyle/>
          <a:p>
            <a:pPr algn="ctr"/>
            <a:r>
              <a:rPr lang="en-US" sz="2800" dirty="0">
                <a:solidFill>
                  <a:srgbClr val="454E60"/>
                </a:solidFill>
                <a:latin typeface="Helvetica" pitchFamily="2" charset="0"/>
              </a:rPr>
              <a:t>2012</a:t>
            </a:r>
          </a:p>
        </p:txBody>
      </p:sp>
      <p:pic>
        <p:nvPicPr>
          <p:cNvPr id="32" name="Picture 31">
            <a:extLst>
              <a:ext uri="{FF2B5EF4-FFF2-40B4-BE49-F238E27FC236}">
                <a16:creationId xmlns:a16="http://schemas.microsoft.com/office/drawing/2014/main" id="{B9232D40-E2FD-472B-87BA-B3564129D263}"/>
              </a:ext>
            </a:extLst>
          </p:cNvPr>
          <p:cNvPicPr>
            <a:picLocks noChangeAspect="1"/>
          </p:cNvPicPr>
          <p:nvPr/>
        </p:nvPicPr>
        <p:blipFill rotWithShape="1">
          <a:blip r:embed="rId11">
            <a:extLst>
              <a:ext uri="{28A0092B-C50C-407E-A947-70E740481C1C}">
                <a14:useLocalDpi xmlns:a14="http://schemas.microsoft.com/office/drawing/2010/main" val="0"/>
              </a:ext>
            </a:extLst>
          </a:blip>
          <a:srcRect l="10130" t="18466" r="28571" b="29343"/>
          <a:stretch/>
        </p:blipFill>
        <p:spPr>
          <a:xfrm>
            <a:off x="1225296" y="667512"/>
            <a:ext cx="8631936" cy="5879592"/>
          </a:xfrm>
          <a:prstGeom prst="rect">
            <a:avLst/>
          </a:prstGeom>
        </p:spPr>
      </p:pic>
      <p:sp>
        <p:nvSpPr>
          <p:cNvPr id="33" name="TextBox 32">
            <a:extLst>
              <a:ext uri="{FF2B5EF4-FFF2-40B4-BE49-F238E27FC236}">
                <a16:creationId xmlns:a16="http://schemas.microsoft.com/office/drawing/2014/main" id="{89CD4F6E-3937-459F-BDE1-8846CC3AFAA5}"/>
              </a:ext>
            </a:extLst>
          </p:cNvPr>
          <p:cNvSpPr txBox="1"/>
          <p:nvPr/>
        </p:nvSpPr>
        <p:spPr>
          <a:xfrm>
            <a:off x="0" y="2359152"/>
            <a:ext cx="1202498" cy="491647"/>
          </a:xfrm>
          <a:prstGeom prst="rect">
            <a:avLst/>
          </a:prstGeom>
          <a:solidFill>
            <a:schemeClr val="bg1"/>
          </a:solidFill>
        </p:spPr>
        <p:txBody>
          <a:bodyPr wrap="square" lIns="0" tIns="0" rIns="0" bIns="0" rtlCol="0">
            <a:noAutofit/>
          </a:bodyPr>
          <a:lstStyle/>
          <a:p>
            <a:pPr algn="ctr"/>
            <a:r>
              <a:rPr lang="en-US" sz="2800" dirty="0">
                <a:solidFill>
                  <a:srgbClr val="454E60"/>
                </a:solidFill>
                <a:latin typeface="Helvetica" pitchFamily="2" charset="0"/>
              </a:rPr>
              <a:t>2013</a:t>
            </a:r>
          </a:p>
        </p:txBody>
      </p:sp>
      <p:pic>
        <p:nvPicPr>
          <p:cNvPr id="35" name="Picture 34">
            <a:extLst>
              <a:ext uri="{FF2B5EF4-FFF2-40B4-BE49-F238E27FC236}">
                <a16:creationId xmlns:a16="http://schemas.microsoft.com/office/drawing/2014/main" id="{1385E2B7-25AC-47F2-9644-F767A1C721C3}"/>
              </a:ext>
            </a:extLst>
          </p:cNvPr>
          <p:cNvPicPr>
            <a:picLocks noChangeAspect="1"/>
          </p:cNvPicPr>
          <p:nvPr/>
        </p:nvPicPr>
        <p:blipFill rotWithShape="1">
          <a:blip r:embed="rId12">
            <a:extLst>
              <a:ext uri="{28A0092B-C50C-407E-A947-70E740481C1C}">
                <a14:useLocalDpi xmlns:a14="http://schemas.microsoft.com/office/drawing/2010/main" val="0"/>
              </a:ext>
            </a:extLst>
          </a:blip>
          <a:srcRect l="10130" t="18466" r="28571" b="29343"/>
          <a:stretch/>
        </p:blipFill>
        <p:spPr>
          <a:xfrm>
            <a:off x="1225296" y="667512"/>
            <a:ext cx="8631936" cy="5879592"/>
          </a:xfrm>
          <a:prstGeom prst="rect">
            <a:avLst/>
          </a:prstGeom>
        </p:spPr>
      </p:pic>
      <p:sp>
        <p:nvSpPr>
          <p:cNvPr id="36" name="TextBox 35">
            <a:extLst>
              <a:ext uri="{FF2B5EF4-FFF2-40B4-BE49-F238E27FC236}">
                <a16:creationId xmlns:a16="http://schemas.microsoft.com/office/drawing/2014/main" id="{C007C931-AAB9-4149-B689-741CB74BB56C}"/>
              </a:ext>
            </a:extLst>
          </p:cNvPr>
          <p:cNvSpPr txBox="1"/>
          <p:nvPr/>
        </p:nvSpPr>
        <p:spPr>
          <a:xfrm>
            <a:off x="0" y="2359152"/>
            <a:ext cx="1202498" cy="491647"/>
          </a:xfrm>
          <a:prstGeom prst="rect">
            <a:avLst/>
          </a:prstGeom>
          <a:solidFill>
            <a:schemeClr val="bg1"/>
          </a:solidFill>
        </p:spPr>
        <p:txBody>
          <a:bodyPr wrap="square" lIns="0" tIns="0" rIns="0" bIns="0" rtlCol="0">
            <a:noAutofit/>
          </a:bodyPr>
          <a:lstStyle/>
          <a:p>
            <a:pPr algn="ctr"/>
            <a:r>
              <a:rPr lang="en-US" sz="2800" dirty="0">
                <a:solidFill>
                  <a:srgbClr val="454E60"/>
                </a:solidFill>
                <a:latin typeface="Helvetica" pitchFamily="2" charset="0"/>
              </a:rPr>
              <a:t>2014</a:t>
            </a:r>
          </a:p>
        </p:txBody>
      </p:sp>
      <p:pic>
        <p:nvPicPr>
          <p:cNvPr id="38" name="Picture 37">
            <a:extLst>
              <a:ext uri="{FF2B5EF4-FFF2-40B4-BE49-F238E27FC236}">
                <a16:creationId xmlns:a16="http://schemas.microsoft.com/office/drawing/2014/main" id="{9B5307DD-4FC6-403A-B83B-66B5D6549B08}"/>
              </a:ext>
            </a:extLst>
          </p:cNvPr>
          <p:cNvPicPr>
            <a:picLocks noChangeAspect="1"/>
          </p:cNvPicPr>
          <p:nvPr/>
        </p:nvPicPr>
        <p:blipFill rotWithShape="1">
          <a:blip r:embed="rId13">
            <a:extLst>
              <a:ext uri="{28A0092B-C50C-407E-A947-70E740481C1C}">
                <a14:useLocalDpi xmlns:a14="http://schemas.microsoft.com/office/drawing/2010/main" val="0"/>
              </a:ext>
            </a:extLst>
          </a:blip>
          <a:srcRect l="10130" t="18466" r="28571" b="29343"/>
          <a:stretch/>
        </p:blipFill>
        <p:spPr>
          <a:xfrm>
            <a:off x="1225296" y="667512"/>
            <a:ext cx="8631936" cy="5879592"/>
          </a:xfrm>
          <a:prstGeom prst="rect">
            <a:avLst/>
          </a:prstGeom>
        </p:spPr>
      </p:pic>
      <p:sp>
        <p:nvSpPr>
          <p:cNvPr id="39" name="TextBox 38">
            <a:extLst>
              <a:ext uri="{FF2B5EF4-FFF2-40B4-BE49-F238E27FC236}">
                <a16:creationId xmlns:a16="http://schemas.microsoft.com/office/drawing/2014/main" id="{ACA8E83E-BEAD-4AED-80C9-0FE68B8D06BB}"/>
              </a:ext>
            </a:extLst>
          </p:cNvPr>
          <p:cNvSpPr txBox="1"/>
          <p:nvPr/>
        </p:nvSpPr>
        <p:spPr>
          <a:xfrm>
            <a:off x="0" y="2359152"/>
            <a:ext cx="1202498" cy="491647"/>
          </a:xfrm>
          <a:prstGeom prst="rect">
            <a:avLst/>
          </a:prstGeom>
          <a:solidFill>
            <a:schemeClr val="bg1"/>
          </a:solidFill>
        </p:spPr>
        <p:txBody>
          <a:bodyPr wrap="square" lIns="0" tIns="0" rIns="0" bIns="0" rtlCol="0">
            <a:noAutofit/>
          </a:bodyPr>
          <a:lstStyle/>
          <a:p>
            <a:pPr algn="ctr"/>
            <a:r>
              <a:rPr lang="en-US" sz="2800" dirty="0">
                <a:solidFill>
                  <a:srgbClr val="454E60"/>
                </a:solidFill>
                <a:latin typeface="Helvetica" pitchFamily="2" charset="0"/>
              </a:rPr>
              <a:t>2015</a:t>
            </a:r>
          </a:p>
        </p:txBody>
      </p:sp>
      <p:pic>
        <p:nvPicPr>
          <p:cNvPr id="41" name="Picture 40">
            <a:extLst>
              <a:ext uri="{FF2B5EF4-FFF2-40B4-BE49-F238E27FC236}">
                <a16:creationId xmlns:a16="http://schemas.microsoft.com/office/drawing/2014/main" id="{3519A895-1520-4562-8DB5-DA42101EEDE9}"/>
              </a:ext>
            </a:extLst>
          </p:cNvPr>
          <p:cNvPicPr>
            <a:picLocks noChangeAspect="1"/>
          </p:cNvPicPr>
          <p:nvPr/>
        </p:nvPicPr>
        <p:blipFill rotWithShape="1">
          <a:blip r:embed="rId14">
            <a:extLst>
              <a:ext uri="{28A0092B-C50C-407E-A947-70E740481C1C}">
                <a14:useLocalDpi xmlns:a14="http://schemas.microsoft.com/office/drawing/2010/main" val="0"/>
              </a:ext>
            </a:extLst>
          </a:blip>
          <a:srcRect l="10130" t="18466" r="28571" b="29343"/>
          <a:stretch/>
        </p:blipFill>
        <p:spPr>
          <a:xfrm>
            <a:off x="1225296" y="667512"/>
            <a:ext cx="8631936" cy="5879592"/>
          </a:xfrm>
          <a:prstGeom prst="rect">
            <a:avLst/>
          </a:prstGeom>
        </p:spPr>
      </p:pic>
      <p:sp>
        <p:nvSpPr>
          <p:cNvPr id="42" name="TextBox 41">
            <a:extLst>
              <a:ext uri="{FF2B5EF4-FFF2-40B4-BE49-F238E27FC236}">
                <a16:creationId xmlns:a16="http://schemas.microsoft.com/office/drawing/2014/main" id="{0FE64BE7-1866-4737-99B8-17980FA3BE45}"/>
              </a:ext>
            </a:extLst>
          </p:cNvPr>
          <p:cNvSpPr txBox="1"/>
          <p:nvPr/>
        </p:nvSpPr>
        <p:spPr>
          <a:xfrm>
            <a:off x="0" y="2359152"/>
            <a:ext cx="1202498" cy="491647"/>
          </a:xfrm>
          <a:prstGeom prst="rect">
            <a:avLst/>
          </a:prstGeom>
          <a:solidFill>
            <a:schemeClr val="bg1"/>
          </a:solidFill>
        </p:spPr>
        <p:txBody>
          <a:bodyPr wrap="square" lIns="0" tIns="0" rIns="0" bIns="0" rtlCol="0">
            <a:noAutofit/>
          </a:bodyPr>
          <a:lstStyle/>
          <a:p>
            <a:pPr algn="ctr"/>
            <a:r>
              <a:rPr lang="en-US" sz="2800" dirty="0">
                <a:solidFill>
                  <a:srgbClr val="454E60"/>
                </a:solidFill>
                <a:latin typeface="Helvetica" pitchFamily="2" charset="0"/>
              </a:rPr>
              <a:t>2016</a:t>
            </a:r>
          </a:p>
        </p:txBody>
      </p:sp>
      <p:pic>
        <p:nvPicPr>
          <p:cNvPr id="44" name="Picture 43">
            <a:extLst>
              <a:ext uri="{FF2B5EF4-FFF2-40B4-BE49-F238E27FC236}">
                <a16:creationId xmlns:a16="http://schemas.microsoft.com/office/drawing/2014/main" id="{A5C799D1-C0E5-491A-B259-5982521DAC48}"/>
              </a:ext>
            </a:extLst>
          </p:cNvPr>
          <p:cNvPicPr>
            <a:picLocks noChangeAspect="1"/>
          </p:cNvPicPr>
          <p:nvPr/>
        </p:nvPicPr>
        <p:blipFill rotWithShape="1">
          <a:blip r:embed="rId15">
            <a:extLst>
              <a:ext uri="{28A0092B-C50C-407E-A947-70E740481C1C}">
                <a14:useLocalDpi xmlns:a14="http://schemas.microsoft.com/office/drawing/2010/main" val="0"/>
              </a:ext>
            </a:extLst>
          </a:blip>
          <a:srcRect l="10130" t="18466" r="28571" b="29343"/>
          <a:stretch/>
        </p:blipFill>
        <p:spPr>
          <a:xfrm>
            <a:off x="1225296" y="667512"/>
            <a:ext cx="8631936" cy="5879592"/>
          </a:xfrm>
          <a:prstGeom prst="rect">
            <a:avLst/>
          </a:prstGeom>
        </p:spPr>
      </p:pic>
      <p:sp>
        <p:nvSpPr>
          <p:cNvPr id="45" name="TextBox 44">
            <a:extLst>
              <a:ext uri="{FF2B5EF4-FFF2-40B4-BE49-F238E27FC236}">
                <a16:creationId xmlns:a16="http://schemas.microsoft.com/office/drawing/2014/main" id="{A7AB2FB1-E67E-423C-88A7-F45FD8F4738D}"/>
              </a:ext>
            </a:extLst>
          </p:cNvPr>
          <p:cNvSpPr txBox="1"/>
          <p:nvPr/>
        </p:nvSpPr>
        <p:spPr>
          <a:xfrm>
            <a:off x="0" y="2359152"/>
            <a:ext cx="1202498" cy="491647"/>
          </a:xfrm>
          <a:prstGeom prst="rect">
            <a:avLst/>
          </a:prstGeom>
          <a:solidFill>
            <a:schemeClr val="bg1"/>
          </a:solidFill>
        </p:spPr>
        <p:txBody>
          <a:bodyPr wrap="square" lIns="0" tIns="0" rIns="0" bIns="0" rtlCol="0">
            <a:noAutofit/>
          </a:bodyPr>
          <a:lstStyle/>
          <a:p>
            <a:pPr algn="ctr"/>
            <a:r>
              <a:rPr lang="en-US" sz="2800" dirty="0">
                <a:solidFill>
                  <a:srgbClr val="454E60"/>
                </a:solidFill>
                <a:latin typeface="Helvetica" pitchFamily="2" charset="0"/>
              </a:rPr>
              <a:t>2017</a:t>
            </a:r>
          </a:p>
        </p:txBody>
      </p:sp>
      <p:pic>
        <p:nvPicPr>
          <p:cNvPr id="47" name="Picture 46">
            <a:extLst>
              <a:ext uri="{FF2B5EF4-FFF2-40B4-BE49-F238E27FC236}">
                <a16:creationId xmlns:a16="http://schemas.microsoft.com/office/drawing/2014/main" id="{285E34B4-81EE-4DB8-9DC4-DD419D745248}"/>
              </a:ext>
            </a:extLst>
          </p:cNvPr>
          <p:cNvPicPr>
            <a:picLocks noChangeAspect="1"/>
          </p:cNvPicPr>
          <p:nvPr/>
        </p:nvPicPr>
        <p:blipFill rotWithShape="1">
          <a:blip r:embed="rId16">
            <a:extLst>
              <a:ext uri="{28A0092B-C50C-407E-A947-70E740481C1C}">
                <a14:useLocalDpi xmlns:a14="http://schemas.microsoft.com/office/drawing/2010/main" val="0"/>
              </a:ext>
            </a:extLst>
          </a:blip>
          <a:srcRect l="10130" t="18466" r="28571" b="29343"/>
          <a:stretch/>
        </p:blipFill>
        <p:spPr>
          <a:xfrm>
            <a:off x="1225296" y="667512"/>
            <a:ext cx="8631936" cy="5879592"/>
          </a:xfrm>
          <a:prstGeom prst="rect">
            <a:avLst/>
          </a:prstGeom>
        </p:spPr>
      </p:pic>
      <p:sp>
        <p:nvSpPr>
          <p:cNvPr id="49" name="TextBox 48">
            <a:extLst>
              <a:ext uri="{FF2B5EF4-FFF2-40B4-BE49-F238E27FC236}">
                <a16:creationId xmlns:a16="http://schemas.microsoft.com/office/drawing/2014/main" id="{C7AF589E-4D38-4420-83A0-806125F3C87D}"/>
              </a:ext>
            </a:extLst>
          </p:cNvPr>
          <p:cNvSpPr txBox="1"/>
          <p:nvPr/>
        </p:nvSpPr>
        <p:spPr>
          <a:xfrm>
            <a:off x="0" y="2359152"/>
            <a:ext cx="1202498" cy="491647"/>
          </a:xfrm>
          <a:prstGeom prst="rect">
            <a:avLst/>
          </a:prstGeom>
          <a:solidFill>
            <a:schemeClr val="bg1"/>
          </a:solidFill>
        </p:spPr>
        <p:txBody>
          <a:bodyPr wrap="square" lIns="0" tIns="0" rIns="0" bIns="0" rtlCol="0">
            <a:noAutofit/>
          </a:bodyPr>
          <a:lstStyle/>
          <a:p>
            <a:pPr algn="ctr"/>
            <a:r>
              <a:rPr lang="en-US" sz="2800" dirty="0">
                <a:solidFill>
                  <a:srgbClr val="454E60"/>
                </a:solidFill>
                <a:latin typeface="Helvetica" pitchFamily="2" charset="0"/>
              </a:rPr>
              <a:t>2018</a:t>
            </a:r>
          </a:p>
        </p:txBody>
      </p:sp>
      <p:pic>
        <p:nvPicPr>
          <p:cNvPr id="51" name="Picture 50">
            <a:extLst>
              <a:ext uri="{FF2B5EF4-FFF2-40B4-BE49-F238E27FC236}">
                <a16:creationId xmlns:a16="http://schemas.microsoft.com/office/drawing/2014/main" id="{2BC714CE-9215-4926-86F4-5A8A6ACBAF31}"/>
              </a:ext>
            </a:extLst>
          </p:cNvPr>
          <p:cNvPicPr>
            <a:picLocks noChangeAspect="1"/>
          </p:cNvPicPr>
          <p:nvPr/>
        </p:nvPicPr>
        <p:blipFill rotWithShape="1">
          <a:blip r:embed="rId17">
            <a:extLst>
              <a:ext uri="{28A0092B-C50C-407E-A947-70E740481C1C}">
                <a14:useLocalDpi xmlns:a14="http://schemas.microsoft.com/office/drawing/2010/main" val="0"/>
              </a:ext>
            </a:extLst>
          </a:blip>
          <a:srcRect l="10130" t="18466" r="28571" b="29343"/>
          <a:stretch/>
        </p:blipFill>
        <p:spPr>
          <a:xfrm>
            <a:off x="1225296" y="667512"/>
            <a:ext cx="8631936" cy="5879592"/>
          </a:xfrm>
          <a:prstGeom prst="rect">
            <a:avLst/>
          </a:prstGeom>
        </p:spPr>
      </p:pic>
      <p:sp>
        <p:nvSpPr>
          <p:cNvPr id="52" name="TextBox 51">
            <a:extLst>
              <a:ext uri="{FF2B5EF4-FFF2-40B4-BE49-F238E27FC236}">
                <a16:creationId xmlns:a16="http://schemas.microsoft.com/office/drawing/2014/main" id="{841D8312-98C9-4B7D-BBB9-BC9895371335}"/>
              </a:ext>
            </a:extLst>
          </p:cNvPr>
          <p:cNvSpPr txBox="1"/>
          <p:nvPr/>
        </p:nvSpPr>
        <p:spPr>
          <a:xfrm>
            <a:off x="0" y="2359152"/>
            <a:ext cx="1202498" cy="491647"/>
          </a:xfrm>
          <a:prstGeom prst="rect">
            <a:avLst/>
          </a:prstGeom>
          <a:solidFill>
            <a:schemeClr val="bg1"/>
          </a:solidFill>
        </p:spPr>
        <p:txBody>
          <a:bodyPr wrap="square" lIns="0" tIns="0" rIns="0" bIns="0" rtlCol="0">
            <a:noAutofit/>
          </a:bodyPr>
          <a:lstStyle/>
          <a:p>
            <a:pPr algn="ctr"/>
            <a:r>
              <a:rPr lang="en-US" sz="2800" dirty="0">
                <a:solidFill>
                  <a:srgbClr val="454E60"/>
                </a:solidFill>
                <a:latin typeface="Helvetica" pitchFamily="2" charset="0"/>
              </a:rPr>
              <a:t>2019</a:t>
            </a:r>
          </a:p>
        </p:txBody>
      </p:sp>
      <p:pic>
        <p:nvPicPr>
          <p:cNvPr id="54" name="Picture 53">
            <a:extLst>
              <a:ext uri="{FF2B5EF4-FFF2-40B4-BE49-F238E27FC236}">
                <a16:creationId xmlns:a16="http://schemas.microsoft.com/office/drawing/2014/main" id="{1F0E7147-A754-4F99-90B8-D4EFF5F789B8}"/>
              </a:ext>
            </a:extLst>
          </p:cNvPr>
          <p:cNvPicPr>
            <a:picLocks noChangeAspect="1"/>
          </p:cNvPicPr>
          <p:nvPr/>
        </p:nvPicPr>
        <p:blipFill rotWithShape="1">
          <a:blip r:embed="rId18">
            <a:extLst>
              <a:ext uri="{28A0092B-C50C-407E-A947-70E740481C1C}">
                <a14:useLocalDpi xmlns:a14="http://schemas.microsoft.com/office/drawing/2010/main" val="0"/>
              </a:ext>
            </a:extLst>
          </a:blip>
          <a:srcRect l="10130" t="18466" r="28571" b="29343"/>
          <a:stretch/>
        </p:blipFill>
        <p:spPr>
          <a:xfrm>
            <a:off x="1225296" y="667512"/>
            <a:ext cx="8631936" cy="5879592"/>
          </a:xfrm>
          <a:prstGeom prst="rect">
            <a:avLst/>
          </a:prstGeom>
        </p:spPr>
      </p:pic>
      <p:sp>
        <p:nvSpPr>
          <p:cNvPr id="55" name="TextBox 54">
            <a:extLst>
              <a:ext uri="{FF2B5EF4-FFF2-40B4-BE49-F238E27FC236}">
                <a16:creationId xmlns:a16="http://schemas.microsoft.com/office/drawing/2014/main" id="{183B0C3F-AB87-458C-93AE-8C71FB868264}"/>
              </a:ext>
            </a:extLst>
          </p:cNvPr>
          <p:cNvSpPr txBox="1"/>
          <p:nvPr/>
        </p:nvSpPr>
        <p:spPr>
          <a:xfrm>
            <a:off x="0" y="2359152"/>
            <a:ext cx="1202498" cy="491647"/>
          </a:xfrm>
          <a:prstGeom prst="rect">
            <a:avLst/>
          </a:prstGeom>
          <a:solidFill>
            <a:schemeClr val="bg1"/>
          </a:solidFill>
        </p:spPr>
        <p:txBody>
          <a:bodyPr wrap="square" lIns="0" tIns="0" rIns="0" bIns="0" rtlCol="0">
            <a:noAutofit/>
          </a:bodyPr>
          <a:lstStyle/>
          <a:p>
            <a:pPr algn="ctr"/>
            <a:r>
              <a:rPr lang="en-US" sz="2800" dirty="0">
                <a:solidFill>
                  <a:srgbClr val="454E60"/>
                </a:solidFill>
                <a:latin typeface="Helvetica" pitchFamily="2" charset="0"/>
              </a:rPr>
              <a:t>2020</a:t>
            </a:r>
          </a:p>
        </p:txBody>
      </p:sp>
      <p:pic>
        <p:nvPicPr>
          <p:cNvPr id="57" name="Picture 56">
            <a:extLst>
              <a:ext uri="{FF2B5EF4-FFF2-40B4-BE49-F238E27FC236}">
                <a16:creationId xmlns:a16="http://schemas.microsoft.com/office/drawing/2014/main" id="{ACF986AE-4C52-4925-8939-AC9E01818672}"/>
              </a:ext>
            </a:extLst>
          </p:cNvPr>
          <p:cNvPicPr>
            <a:picLocks noChangeAspect="1"/>
          </p:cNvPicPr>
          <p:nvPr/>
        </p:nvPicPr>
        <p:blipFill rotWithShape="1">
          <a:blip r:embed="rId19">
            <a:extLst>
              <a:ext uri="{28A0092B-C50C-407E-A947-70E740481C1C}">
                <a14:useLocalDpi xmlns:a14="http://schemas.microsoft.com/office/drawing/2010/main" val="0"/>
              </a:ext>
            </a:extLst>
          </a:blip>
          <a:srcRect l="10130" t="18466" r="28571" b="29343"/>
          <a:stretch/>
        </p:blipFill>
        <p:spPr>
          <a:xfrm>
            <a:off x="1225296" y="667512"/>
            <a:ext cx="8631936" cy="5879592"/>
          </a:xfrm>
          <a:prstGeom prst="rect">
            <a:avLst/>
          </a:prstGeom>
        </p:spPr>
      </p:pic>
      <p:sp>
        <p:nvSpPr>
          <p:cNvPr id="58" name="TextBox 57">
            <a:extLst>
              <a:ext uri="{FF2B5EF4-FFF2-40B4-BE49-F238E27FC236}">
                <a16:creationId xmlns:a16="http://schemas.microsoft.com/office/drawing/2014/main" id="{86EE8922-D796-4093-BB13-B8A6502FB114}"/>
              </a:ext>
            </a:extLst>
          </p:cNvPr>
          <p:cNvSpPr txBox="1"/>
          <p:nvPr/>
        </p:nvSpPr>
        <p:spPr>
          <a:xfrm>
            <a:off x="0" y="2359152"/>
            <a:ext cx="1202498" cy="491647"/>
          </a:xfrm>
          <a:prstGeom prst="rect">
            <a:avLst/>
          </a:prstGeom>
          <a:solidFill>
            <a:schemeClr val="bg1"/>
          </a:solidFill>
        </p:spPr>
        <p:txBody>
          <a:bodyPr wrap="square" lIns="0" tIns="0" rIns="0" bIns="0" rtlCol="0">
            <a:noAutofit/>
          </a:bodyPr>
          <a:lstStyle/>
          <a:p>
            <a:pPr algn="ctr"/>
            <a:r>
              <a:rPr lang="en-US" sz="2800" dirty="0">
                <a:solidFill>
                  <a:srgbClr val="454E60"/>
                </a:solidFill>
                <a:latin typeface="Helvetica" pitchFamily="2" charset="0"/>
              </a:rPr>
              <a:t>2021</a:t>
            </a:r>
          </a:p>
        </p:txBody>
      </p:sp>
    </p:spTree>
    <p:extLst>
      <p:ext uri="{BB962C8B-B14F-4D97-AF65-F5344CB8AC3E}">
        <p14:creationId xmlns:p14="http://schemas.microsoft.com/office/powerpoint/2010/main" val="150826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1999"/>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1999"/>
                                          </p:stCondLst>
                                        </p:cTn>
                                        <p:tgtEl>
                                          <p:spTgt spid="7"/>
                                        </p:tgtEl>
                                        <p:attrNameLst>
                                          <p:attrName>style.visibility</p:attrName>
                                        </p:attrNameLst>
                                      </p:cBhvr>
                                      <p:to>
                                        <p:strVal val="visible"/>
                                      </p:to>
                                    </p:set>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1999"/>
                                          </p:stCondLst>
                                        </p:cTn>
                                        <p:tgtEl>
                                          <p:spTgt spid="1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1999"/>
                                          </p:stCondLst>
                                        </p:cTn>
                                        <p:tgtEl>
                                          <p:spTgt spid="15"/>
                                        </p:tgtEl>
                                        <p:attrNameLst>
                                          <p:attrName>style.visibility</p:attrName>
                                        </p:attrNameLst>
                                      </p:cBhvr>
                                      <p:to>
                                        <p:strVal val="visible"/>
                                      </p:to>
                                    </p:set>
                                  </p:childTnLst>
                                </p:cTn>
                              </p:par>
                            </p:childTnLst>
                          </p:cTn>
                        </p:par>
                        <p:par>
                          <p:cTn id="14" fill="hold">
                            <p:stCondLst>
                              <p:cond delay="4000"/>
                            </p:stCondLst>
                            <p:childTnLst>
                              <p:par>
                                <p:cTn id="15" presetID="1" presetClass="entr" presetSubtype="0" fill="hold" nodeType="afterEffect">
                                  <p:stCondLst>
                                    <p:cond delay="0"/>
                                  </p:stCondLst>
                                  <p:childTnLst>
                                    <p:set>
                                      <p:cBhvr>
                                        <p:cTn id="16" dur="1" fill="hold">
                                          <p:stCondLst>
                                            <p:cond delay="1999"/>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1999"/>
                                          </p:stCondLst>
                                        </p:cTn>
                                        <p:tgtEl>
                                          <p:spTgt spid="18"/>
                                        </p:tgtEl>
                                        <p:attrNameLst>
                                          <p:attrName>style.visibility</p:attrName>
                                        </p:attrNameLst>
                                      </p:cBhvr>
                                      <p:to>
                                        <p:strVal val="visible"/>
                                      </p:to>
                                    </p:set>
                                  </p:childTnLst>
                                </p:cTn>
                              </p:par>
                            </p:childTnLst>
                          </p:cTn>
                        </p:par>
                        <p:par>
                          <p:cTn id="19" fill="hold">
                            <p:stCondLst>
                              <p:cond delay="6000"/>
                            </p:stCondLst>
                            <p:childTnLst>
                              <p:par>
                                <p:cTn id="20" presetID="1" presetClass="entr" presetSubtype="0" fill="hold" nodeType="afterEffect">
                                  <p:stCondLst>
                                    <p:cond delay="0"/>
                                  </p:stCondLst>
                                  <p:childTnLst>
                                    <p:set>
                                      <p:cBhvr>
                                        <p:cTn id="21" dur="1" fill="hold">
                                          <p:stCondLst>
                                            <p:cond delay="1999"/>
                                          </p:stCondLst>
                                        </p:cTn>
                                        <p:tgtEl>
                                          <p:spTgt spid="2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1999"/>
                                          </p:stCondLst>
                                        </p:cTn>
                                        <p:tgtEl>
                                          <p:spTgt spid="21"/>
                                        </p:tgtEl>
                                        <p:attrNameLst>
                                          <p:attrName>style.visibility</p:attrName>
                                        </p:attrNameLst>
                                      </p:cBhvr>
                                      <p:to>
                                        <p:strVal val="visible"/>
                                      </p:to>
                                    </p:set>
                                  </p:childTnLst>
                                </p:cTn>
                              </p:par>
                            </p:childTnLst>
                          </p:cTn>
                        </p:par>
                        <p:par>
                          <p:cTn id="24" fill="hold">
                            <p:stCondLst>
                              <p:cond delay="8000"/>
                            </p:stCondLst>
                            <p:childTnLst>
                              <p:par>
                                <p:cTn id="25" presetID="1" presetClass="entr" presetSubtype="0" fill="hold" nodeType="afterEffect">
                                  <p:stCondLst>
                                    <p:cond delay="0"/>
                                  </p:stCondLst>
                                  <p:childTnLst>
                                    <p:set>
                                      <p:cBhvr>
                                        <p:cTn id="26" dur="1" fill="hold">
                                          <p:stCondLst>
                                            <p:cond delay="1999"/>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1999"/>
                                          </p:stCondLst>
                                        </p:cTn>
                                        <p:tgtEl>
                                          <p:spTgt spid="24"/>
                                        </p:tgtEl>
                                        <p:attrNameLst>
                                          <p:attrName>style.visibility</p:attrName>
                                        </p:attrNameLst>
                                      </p:cBhvr>
                                      <p:to>
                                        <p:strVal val="visible"/>
                                      </p:to>
                                    </p:set>
                                  </p:childTnLst>
                                </p:cTn>
                              </p:par>
                            </p:childTnLst>
                          </p:cTn>
                        </p:par>
                        <p:par>
                          <p:cTn id="29" fill="hold">
                            <p:stCondLst>
                              <p:cond delay="10000"/>
                            </p:stCondLst>
                            <p:childTnLst>
                              <p:par>
                                <p:cTn id="30" presetID="1" presetClass="entr" presetSubtype="0" fill="hold" nodeType="afterEffect">
                                  <p:stCondLst>
                                    <p:cond delay="0"/>
                                  </p:stCondLst>
                                  <p:childTnLst>
                                    <p:set>
                                      <p:cBhvr>
                                        <p:cTn id="31" dur="1" fill="hold">
                                          <p:stCondLst>
                                            <p:cond delay="1999"/>
                                          </p:stCondLst>
                                        </p:cTn>
                                        <p:tgtEl>
                                          <p:spTgt spid="2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1999"/>
                                          </p:stCondLst>
                                        </p:cTn>
                                        <p:tgtEl>
                                          <p:spTgt spid="27"/>
                                        </p:tgtEl>
                                        <p:attrNameLst>
                                          <p:attrName>style.visibility</p:attrName>
                                        </p:attrNameLst>
                                      </p:cBhvr>
                                      <p:to>
                                        <p:strVal val="visible"/>
                                      </p:to>
                                    </p:set>
                                  </p:childTnLst>
                                </p:cTn>
                              </p:par>
                            </p:childTnLst>
                          </p:cTn>
                        </p:par>
                        <p:par>
                          <p:cTn id="34" fill="hold">
                            <p:stCondLst>
                              <p:cond delay="12000"/>
                            </p:stCondLst>
                            <p:childTnLst>
                              <p:par>
                                <p:cTn id="35" presetID="1" presetClass="entr" presetSubtype="0" fill="hold" nodeType="afterEffect">
                                  <p:stCondLst>
                                    <p:cond delay="0"/>
                                  </p:stCondLst>
                                  <p:childTnLst>
                                    <p:set>
                                      <p:cBhvr>
                                        <p:cTn id="36" dur="1" fill="hold">
                                          <p:stCondLst>
                                            <p:cond delay="1999"/>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1999"/>
                                          </p:stCondLst>
                                        </p:cTn>
                                        <p:tgtEl>
                                          <p:spTgt spid="30"/>
                                        </p:tgtEl>
                                        <p:attrNameLst>
                                          <p:attrName>style.visibility</p:attrName>
                                        </p:attrNameLst>
                                      </p:cBhvr>
                                      <p:to>
                                        <p:strVal val="visible"/>
                                      </p:to>
                                    </p:set>
                                  </p:childTnLst>
                                </p:cTn>
                              </p:par>
                            </p:childTnLst>
                          </p:cTn>
                        </p:par>
                        <p:par>
                          <p:cTn id="39" fill="hold">
                            <p:stCondLst>
                              <p:cond delay="14000"/>
                            </p:stCondLst>
                            <p:childTnLst>
                              <p:par>
                                <p:cTn id="40" presetID="1" presetClass="entr" presetSubtype="0" fill="hold" nodeType="afterEffect">
                                  <p:stCondLst>
                                    <p:cond delay="0"/>
                                  </p:stCondLst>
                                  <p:childTnLst>
                                    <p:set>
                                      <p:cBhvr>
                                        <p:cTn id="41" dur="1" fill="hold">
                                          <p:stCondLst>
                                            <p:cond delay="1999"/>
                                          </p:stCondLst>
                                        </p:cTn>
                                        <p:tgtEl>
                                          <p:spTgt spid="32"/>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1999"/>
                                          </p:stCondLst>
                                        </p:cTn>
                                        <p:tgtEl>
                                          <p:spTgt spid="33"/>
                                        </p:tgtEl>
                                        <p:attrNameLst>
                                          <p:attrName>style.visibility</p:attrName>
                                        </p:attrNameLst>
                                      </p:cBhvr>
                                      <p:to>
                                        <p:strVal val="visible"/>
                                      </p:to>
                                    </p:set>
                                  </p:childTnLst>
                                </p:cTn>
                              </p:par>
                            </p:childTnLst>
                          </p:cTn>
                        </p:par>
                        <p:par>
                          <p:cTn id="44" fill="hold">
                            <p:stCondLst>
                              <p:cond delay="16000"/>
                            </p:stCondLst>
                            <p:childTnLst>
                              <p:par>
                                <p:cTn id="45" presetID="1" presetClass="entr" presetSubtype="0" fill="hold" nodeType="afterEffect">
                                  <p:stCondLst>
                                    <p:cond delay="0"/>
                                  </p:stCondLst>
                                  <p:childTnLst>
                                    <p:set>
                                      <p:cBhvr>
                                        <p:cTn id="46" dur="1" fill="hold">
                                          <p:stCondLst>
                                            <p:cond delay="1999"/>
                                          </p:stCondLst>
                                        </p:cTn>
                                        <p:tgtEl>
                                          <p:spTgt spid="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1999"/>
                                          </p:stCondLst>
                                        </p:cTn>
                                        <p:tgtEl>
                                          <p:spTgt spid="36"/>
                                        </p:tgtEl>
                                        <p:attrNameLst>
                                          <p:attrName>style.visibility</p:attrName>
                                        </p:attrNameLst>
                                      </p:cBhvr>
                                      <p:to>
                                        <p:strVal val="visible"/>
                                      </p:to>
                                    </p:set>
                                  </p:childTnLst>
                                </p:cTn>
                              </p:par>
                            </p:childTnLst>
                          </p:cTn>
                        </p:par>
                        <p:par>
                          <p:cTn id="49" fill="hold">
                            <p:stCondLst>
                              <p:cond delay="18000"/>
                            </p:stCondLst>
                            <p:childTnLst>
                              <p:par>
                                <p:cTn id="50" presetID="1" presetClass="entr" presetSubtype="0" fill="hold" nodeType="afterEffect">
                                  <p:stCondLst>
                                    <p:cond delay="0"/>
                                  </p:stCondLst>
                                  <p:childTnLst>
                                    <p:set>
                                      <p:cBhvr>
                                        <p:cTn id="51" dur="1" fill="hold">
                                          <p:stCondLst>
                                            <p:cond delay="1999"/>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1999"/>
                                          </p:stCondLst>
                                        </p:cTn>
                                        <p:tgtEl>
                                          <p:spTgt spid="39"/>
                                        </p:tgtEl>
                                        <p:attrNameLst>
                                          <p:attrName>style.visibility</p:attrName>
                                        </p:attrNameLst>
                                      </p:cBhvr>
                                      <p:to>
                                        <p:strVal val="visible"/>
                                      </p:to>
                                    </p:set>
                                  </p:childTnLst>
                                </p:cTn>
                              </p:par>
                            </p:childTnLst>
                          </p:cTn>
                        </p:par>
                        <p:par>
                          <p:cTn id="54" fill="hold">
                            <p:stCondLst>
                              <p:cond delay="20000"/>
                            </p:stCondLst>
                            <p:childTnLst>
                              <p:par>
                                <p:cTn id="55" presetID="1" presetClass="entr" presetSubtype="0" fill="hold" nodeType="afterEffect">
                                  <p:stCondLst>
                                    <p:cond delay="0"/>
                                  </p:stCondLst>
                                  <p:childTnLst>
                                    <p:set>
                                      <p:cBhvr>
                                        <p:cTn id="56" dur="1" fill="hold">
                                          <p:stCondLst>
                                            <p:cond delay="1999"/>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1999"/>
                                          </p:stCondLst>
                                        </p:cTn>
                                        <p:tgtEl>
                                          <p:spTgt spid="42"/>
                                        </p:tgtEl>
                                        <p:attrNameLst>
                                          <p:attrName>style.visibility</p:attrName>
                                        </p:attrNameLst>
                                      </p:cBhvr>
                                      <p:to>
                                        <p:strVal val="visible"/>
                                      </p:to>
                                    </p:set>
                                  </p:childTnLst>
                                </p:cTn>
                              </p:par>
                            </p:childTnLst>
                          </p:cTn>
                        </p:par>
                        <p:par>
                          <p:cTn id="59" fill="hold">
                            <p:stCondLst>
                              <p:cond delay="22000"/>
                            </p:stCondLst>
                            <p:childTnLst>
                              <p:par>
                                <p:cTn id="60" presetID="1" presetClass="entr" presetSubtype="0" fill="hold" nodeType="afterEffect">
                                  <p:stCondLst>
                                    <p:cond delay="0"/>
                                  </p:stCondLst>
                                  <p:childTnLst>
                                    <p:set>
                                      <p:cBhvr>
                                        <p:cTn id="61" dur="1" fill="hold">
                                          <p:stCondLst>
                                            <p:cond delay="1999"/>
                                          </p:stCondLst>
                                        </p:cTn>
                                        <p:tgtEl>
                                          <p:spTgt spid="44"/>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1999"/>
                                          </p:stCondLst>
                                        </p:cTn>
                                        <p:tgtEl>
                                          <p:spTgt spid="45"/>
                                        </p:tgtEl>
                                        <p:attrNameLst>
                                          <p:attrName>style.visibility</p:attrName>
                                        </p:attrNameLst>
                                      </p:cBhvr>
                                      <p:to>
                                        <p:strVal val="visible"/>
                                      </p:to>
                                    </p:set>
                                  </p:childTnLst>
                                </p:cTn>
                              </p:par>
                            </p:childTnLst>
                          </p:cTn>
                        </p:par>
                        <p:par>
                          <p:cTn id="64" fill="hold">
                            <p:stCondLst>
                              <p:cond delay="24000"/>
                            </p:stCondLst>
                            <p:childTnLst>
                              <p:par>
                                <p:cTn id="65" presetID="1" presetClass="entr" presetSubtype="0" fill="hold" nodeType="afterEffect">
                                  <p:stCondLst>
                                    <p:cond delay="0"/>
                                  </p:stCondLst>
                                  <p:childTnLst>
                                    <p:set>
                                      <p:cBhvr>
                                        <p:cTn id="66" dur="1" fill="hold">
                                          <p:stCondLst>
                                            <p:cond delay="1999"/>
                                          </p:stCondLst>
                                        </p:cTn>
                                        <p:tgtEl>
                                          <p:spTgt spid="4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1999"/>
                                          </p:stCondLst>
                                        </p:cTn>
                                        <p:tgtEl>
                                          <p:spTgt spid="49"/>
                                        </p:tgtEl>
                                        <p:attrNameLst>
                                          <p:attrName>style.visibility</p:attrName>
                                        </p:attrNameLst>
                                      </p:cBhvr>
                                      <p:to>
                                        <p:strVal val="visible"/>
                                      </p:to>
                                    </p:set>
                                  </p:childTnLst>
                                </p:cTn>
                              </p:par>
                            </p:childTnLst>
                          </p:cTn>
                        </p:par>
                        <p:par>
                          <p:cTn id="69" fill="hold">
                            <p:stCondLst>
                              <p:cond delay="26000"/>
                            </p:stCondLst>
                            <p:childTnLst>
                              <p:par>
                                <p:cTn id="70" presetID="1" presetClass="entr" presetSubtype="0" fill="hold" nodeType="afterEffect">
                                  <p:stCondLst>
                                    <p:cond delay="0"/>
                                  </p:stCondLst>
                                  <p:childTnLst>
                                    <p:set>
                                      <p:cBhvr>
                                        <p:cTn id="71" dur="1" fill="hold">
                                          <p:stCondLst>
                                            <p:cond delay="1999"/>
                                          </p:stCondLst>
                                        </p:cTn>
                                        <p:tgtEl>
                                          <p:spTgt spid="51"/>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1999"/>
                                          </p:stCondLst>
                                        </p:cTn>
                                        <p:tgtEl>
                                          <p:spTgt spid="52"/>
                                        </p:tgtEl>
                                        <p:attrNameLst>
                                          <p:attrName>style.visibility</p:attrName>
                                        </p:attrNameLst>
                                      </p:cBhvr>
                                      <p:to>
                                        <p:strVal val="visible"/>
                                      </p:to>
                                    </p:set>
                                  </p:childTnLst>
                                </p:cTn>
                              </p:par>
                            </p:childTnLst>
                          </p:cTn>
                        </p:par>
                        <p:par>
                          <p:cTn id="74" fill="hold">
                            <p:stCondLst>
                              <p:cond delay="28000"/>
                            </p:stCondLst>
                            <p:childTnLst>
                              <p:par>
                                <p:cTn id="75" presetID="1" presetClass="entr" presetSubtype="0" fill="hold" nodeType="afterEffect">
                                  <p:stCondLst>
                                    <p:cond delay="0"/>
                                  </p:stCondLst>
                                  <p:childTnLst>
                                    <p:set>
                                      <p:cBhvr>
                                        <p:cTn id="76" dur="1" fill="hold">
                                          <p:stCondLst>
                                            <p:cond delay="1999"/>
                                          </p:stCondLst>
                                        </p:cTn>
                                        <p:tgtEl>
                                          <p:spTgt spid="5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1999"/>
                                          </p:stCondLst>
                                        </p:cTn>
                                        <p:tgtEl>
                                          <p:spTgt spid="55"/>
                                        </p:tgtEl>
                                        <p:attrNameLst>
                                          <p:attrName>style.visibility</p:attrName>
                                        </p:attrNameLst>
                                      </p:cBhvr>
                                      <p:to>
                                        <p:strVal val="visible"/>
                                      </p:to>
                                    </p:set>
                                  </p:childTnLst>
                                </p:cTn>
                              </p:par>
                            </p:childTnLst>
                          </p:cTn>
                        </p:par>
                        <p:par>
                          <p:cTn id="79" fill="hold">
                            <p:stCondLst>
                              <p:cond delay="30000"/>
                            </p:stCondLst>
                            <p:childTnLst>
                              <p:par>
                                <p:cTn id="80" presetID="1" presetClass="entr" presetSubtype="0" fill="hold" nodeType="afterEffect">
                                  <p:stCondLst>
                                    <p:cond delay="0"/>
                                  </p:stCondLst>
                                  <p:childTnLst>
                                    <p:set>
                                      <p:cBhvr>
                                        <p:cTn id="81" dur="1" fill="hold">
                                          <p:stCondLst>
                                            <p:cond delay="1999"/>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8" grpId="0" animBg="1"/>
      <p:bldP spid="21" grpId="0" animBg="1"/>
      <p:bldP spid="24" grpId="0" animBg="1"/>
      <p:bldP spid="27" grpId="0" animBg="1"/>
      <p:bldP spid="30" grpId="0" animBg="1"/>
      <p:bldP spid="33" grpId="0" animBg="1"/>
      <p:bldP spid="36" grpId="0" animBg="1"/>
      <p:bldP spid="39" grpId="0" animBg="1"/>
      <p:bldP spid="42" grpId="0" animBg="1"/>
      <p:bldP spid="45" grpId="0" animBg="1"/>
      <p:bldP spid="49" grpId="0" animBg="1"/>
      <p:bldP spid="52" grpId="0" animBg="1"/>
      <p:bldP spid="5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578090" y="2984323"/>
            <a:ext cx="3548061" cy="1525047"/>
          </a:xfrm>
        </p:spPr>
        <p:txBody>
          <a:bodyPr/>
          <a:lstStyle/>
          <a:p>
            <a:r>
              <a:rPr lang="en-GB" dirty="0"/>
              <a:t>Dr Julie Torode</a:t>
            </a:r>
          </a:p>
          <a:p>
            <a:pPr lvl="1"/>
            <a:r>
              <a:rPr lang="en-GB" sz="1400" i="1" dirty="0"/>
              <a:t>Director, Special Projects</a:t>
            </a:r>
          </a:p>
          <a:p>
            <a:pPr lvl="1"/>
            <a:r>
              <a:rPr lang="en-GB" sz="1400" dirty="0"/>
              <a:t>torode@uicc.org</a:t>
            </a:r>
          </a:p>
          <a:p>
            <a:r>
              <a:rPr lang="en-GB" dirty="0"/>
              <a:t>www.uicc.org</a:t>
            </a:r>
          </a:p>
          <a:p>
            <a:endParaRPr lang="en-GB" dirty="0"/>
          </a:p>
        </p:txBody>
      </p:sp>
      <p:sp>
        <p:nvSpPr>
          <p:cNvPr id="3" name="Text Placeholder 2"/>
          <p:cNvSpPr>
            <a:spLocks noGrp="1"/>
          </p:cNvSpPr>
          <p:nvPr>
            <p:ph type="body" sz="quarter" idx="16"/>
          </p:nvPr>
        </p:nvSpPr>
        <p:spPr/>
        <p:txBody>
          <a:bodyPr lIns="180000"/>
          <a:lstStyle/>
          <a:p>
            <a:pPr algn="l"/>
            <a:r>
              <a:rPr lang="en-GB" dirty="0"/>
              <a:t>Thank you</a:t>
            </a:r>
          </a:p>
        </p:txBody>
      </p:sp>
    </p:spTree>
    <p:extLst>
      <p:ext uri="{BB962C8B-B14F-4D97-AF65-F5344CB8AC3E}">
        <p14:creationId xmlns:p14="http://schemas.microsoft.com/office/powerpoint/2010/main" val="1863253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19C56B9-ED5B-47AB-9811-B4273449C937}"/>
              </a:ext>
            </a:extLst>
          </p:cNvPr>
          <p:cNvSpPr/>
          <p:nvPr/>
        </p:nvSpPr>
        <p:spPr>
          <a:xfrm>
            <a:off x="562062" y="1149292"/>
            <a:ext cx="10997967" cy="338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bg1"/>
                </a:solidFill>
              </a:ln>
              <a:solidFill>
                <a:schemeClr val="bg1"/>
              </a:solidFill>
            </a:endParaRPr>
          </a:p>
        </p:txBody>
      </p:sp>
      <p:sp>
        <p:nvSpPr>
          <p:cNvPr id="2" name="Title 1">
            <a:extLst>
              <a:ext uri="{FF2B5EF4-FFF2-40B4-BE49-F238E27FC236}">
                <a16:creationId xmlns:a16="http://schemas.microsoft.com/office/drawing/2014/main" id="{A1673491-4E6E-42DA-9975-F27442721078}"/>
              </a:ext>
            </a:extLst>
          </p:cNvPr>
          <p:cNvSpPr>
            <a:spLocks noGrp="1"/>
          </p:cNvSpPr>
          <p:nvPr>
            <p:ph type="title"/>
          </p:nvPr>
        </p:nvSpPr>
        <p:spPr/>
        <p:txBody>
          <a:bodyPr/>
          <a:lstStyle/>
          <a:p>
            <a:r>
              <a:rPr lang="en-US" dirty="0"/>
              <a:t>Cervical cancer – an avoidable cancer, but one with gross inequities between and within countries (</a:t>
            </a:r>
            <a:r>
              <a:rPr lang="en-US" dirty="0" err="1"/>
              <a:t>Globocan</a:t>
            </a:r>
            <a:r>
              <a:rPr lang="en-US" dirty="0"/>
              <a:t> 2018)</a:t>
            </a:r>
          </a:p>
        </p:txBody>
      </p:sp>
      <p:pic>
        <p:nvPicPr>
          <p:cNvPr id="4" name="Object 1" descr="preencoded.png">
            <a:extLst>
              <a:ext uri="{FF2B5EF4-FFF2-40B4-BE49-F238E27FC236}">
                <a16:creationId xmlns:a16="http://schemas.microsoft.com/office/drawing/2014/main" id="{7D83EA7F-D26A-47F8-986A-08EBB4E691C1}"/>
              </a:ext>
            </a:extLst>
          </p:cNvPr>
          <p:cNvPicPr>
            <a:picLocks noChangeAspect="1"/>
          </p:cNvPicPr>
          <p:nvPr/>
        </p:nvPicPr>
        <p:blipFill>
          <a:blip r:embed="rId3" cstate="print"/>
          <a:stretch>
            <a:fillRect/>
          </a:stretch>
        </p:blipFill>
        <p:spPr>
          <a:xfrm>
            <a:off x="970328" y="1166070"/>
            <a:ext cx="9591856" cy="5083124"/>
          </a:xfrm>
          <a:prstGeom prst="rect">
            <a:avLst/>
          </a:prstGeom>
        </p:spPr>
      </p:pic>
      <p:sp>
        <p:nvSpPr>
          <p:cNvPr id="5" name="Rectangle 4"/>
          <p:cNvSpPr/>
          <p:nvPr/>
        </p:nvSpPr>
        <p:spPr>
          <a:xfrm>
            <a:off x="2849370" y="6291141"/>
            <a:ext cx="5688632" cy="432048"/>
          </a:xfrm>
          <a:prstGeom prst="rect">
            <a:avLst/>
          </a:prstGeom>
          <a:solidFill>
            <a:schemeClr val="bg1"/>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7030A0"/>
                </a:solidFill>
              </a:rPr>
              <a:t>Each year: 570,000 incident cases &amp; 311,000 deaths</a:t>
            </a:r>
          </a:p>
        </p:txBody>
      </p:sp>
    </p:spTree>
    <p:extLst>
      <p:ext uri="{BB962C8B-B14F-4D97-AF65-F5344CB8AC3E}">
        <p14:creationId xmlns:p14="http://schemas.microsoft.com/office/powerpoint/2010/main" val="3951651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5DAE284-7039-4AAF-B054-1CAA05890538}"/>
              </a:ext>
            </a:extLst>
          </p:cNvPr>
          <p:cNvSpPr/>
          <p:nvPr/>
        </p:nvSpPr>
        <p:spPr>
          <a:xfrm>
            <a:off x="562062" y="1149292"/>
            <a:ext cx="10997967" cy="338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bg1"/>
                </a:solidFill>
              </a:ln>
              <a:solidFill>
                <a:schemeClr val="bg1"/>
              </a:solidFill>
            </a:endParaRPr>
          </a:p>
        </p:txBody>
      </p:sp>
      <p:pic>
        <p:nvPicPr>
          <p:cNvPr id="11" name="Picture 10" descr="A person riding on the back of a boat&#10;&#10;Description automatically generated">
            <a:extLst>
              <a:ext uri="{FF2B5EF4-FFF2-40B4-BE49-F238E27FC236}">
                <a16:creationId xmlns:a16="http://schemas.microsoft.com/office/drawing/2014/main" id="{4B60A860-9029-4170-9752-AE930AA30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0295" y="297111"/>
            <a:ext cx="9395669" cy="6263778"/>
          </a:xfrm>
          <a:prstGeom prst="rect">
            <a:avLst/>
          </a:prstGeom>
          <a:ln w="12700">
            <a:solidFill>
              <a:schemeClr val="tx2"/>
            </a:solidFill>
          </a:ln>
        </p:spPr>
      </p:pic>
      <p:sp>
        <p:nvSpPr>
          <p:cNvPr id="16" name="Rectangle 15">
            <a:extLst>
              <a:ext uri="{FF2B5EF4-FFF2-40B4-BE49-F238E27FC236}">
                <a16:creationId xmlns:a16="http://schemas.microsoft.com/office/drawing/2014/main" id="{FCD970C7-F989-46FE-BDC8-46C4A009CC47}"/>
              </a:ext>
            </a:extLst>
          </p:cNvPr>
          <p:cNvSpPr/>
          <p:nvPr/>
        </p:nvSpPr>
        <p:spPr>
          <a:xfrm>
            <a:off x="3540154" y="6532406"/>
            <a:ext cx="10458116" cy="338554"/>
          </a:xfrm>
          <a:prstGeom prst="rect">
            <a:avLst/>
          </a:prstGeom>
        </p:spPr>
        <p:txBody>
          <a:bodyPr wrap="square">
            <a:spAutoFit/>
          </a:bodyPr>
          <a:lstStyle/>
          <a:p>
            <a:pPr algn="ctr"/>
            <a:r>
              <a:rPr lang="en-US" sz="1600" dirty="0"/>
              <a:t>With kind permission of @Carolyn Taylor</a:t>
            </a:r>
          </a:p>
        </p:txBody>
      </p:sp>
    </p:spTree>
    <p:extLst>
      <p:ext uri="{BB962C8B-B14F-4D97-AF65-F5344CB8AC3E}">
        <p14:creationId xmlns:p14="http://schemas.microsoft.com/office/powerpoint/2010/main" val="2972565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AEA22FC-EF4C-4110-9B4B-948AFE9607F3}"/>
              </a:ext>
            </a:extLst>
          </p:cNvPr>
          <p:cNvSpPr/>
          <p:nvPr/>
        </p:nvSpPr>
        <p:spPr>
          <a:xfrm>
            <a:off x="562062" y="1149292"/>
            <a:ext cx="10997967" cy="338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bg1"/>
                </a:solidFill>
              </a:ln>
              <a:solidFill>
                <a:schemeClr val="bg1"/>
              </a:solidFill>
            </a:endParaRPr>
          </a:p>
        </p:txBody>
      </p:sp>
      <p:pic>
        <p:nvPicPr>
          <p:cNvPr id="4" name="Picture 3" descr="A group of people in a room&#10;&#10;Description automatically generated">
            <a:extLst>
              <a:ext uri="{FF2B5EF4-FFF2-40B4-BE49-F238E27FC236}">
                <a16:creationId xmlns:a16="http://schemas.microsoft.com/office/drawing/2014/main" id="{2CEED868-37AD-41DE-906B-E38BC2CD26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7724" y="223938"/>
            <a:ext cx="9466628" cy="6311085"/>
          </a:xfrm>
          <a:prstGeom prst="rect">
            <a:avLst/>
          </a:prstGeom>
          <a:ln w="12700">
            <a:solidFill>
              <a:schemeClr val="tx2"/>
            </a:solidFill>
          </a:ln>
        </p:spPr>
      </p:pic>
      <p:sp>
        <p:nvSpPr>
          <p:cNvPr id="6" name="Rectangle 5">
            <a:extLst>
              <a:ext uri="{FF2B5EF4-FFF2-40B4-BE49-F238E27FC236}">
                <a16:creationId xmlns:a16="http://schemas.microsoft.com/office/drawing/2014/main" id="{B8F3EF52-C657-46DE-8A40-91D819311C7D}"/>
              </a:ext>
            </a:extLst>
          </p:cNvPr>
          <p:cNvSpPr/>
          <p:nvPr/>
        </p:nvSpPr>
        <p:spPr>
          <a:xfrm>
            <a:off x="3456264" y="6532406"/>
            <a:ext cx="10458116" cy="338554"/>
          </a:xfrm>
          <a:prstGeom prst="rect">
            <a:avLst/>
          </a:prstGeom>
        </p:spPr>
        <p:txBody>
          <a:bodyPr wrap="square">
            <a:spAutoFit/>
          </a:bodyPr>
          <a:lstStyle/>
          <a:p>
            <a:pPr algn="ctr"/>
            <a:r>
              <a:rPr lang="en-US" sz="1600" dirty="0"/>
              <a:t>With kind permission of @Carolyn Taylor</a:t>
            </a:r>
          </a:p>
        </p:txBody>
      </p:sp>
    </p:spTree>
    <p:extLst>
      <p:ext uri="{BB962C8B-B14F-4D97-AF65-F5344CB8AC3E}">
        <p14:creationId xmlns:p14="http://schemas.microsoft.com/office/powerpoint/2010/main" val="1145889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FC340E4-7193-43D9-82EA-20E5F8F128B7}"/>
              </a:ext>
            </a:extLst>
          </p:cNvPr>
          <p:cNvSpPr/>
          <p:nvPr/>
        </p:nvSpPr>
        <p:spPr>
          <a:xfrm>
            <a:off x="562062" y="1149292"/>
            <a:ext cx="10997967" cy="338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bg1"/>
                </a:solidFill>
              </a:ln>
              <a:solidFill>
                <a:schemeClr val="bg1"/>
              </a:solidFill>
            </a:endParaRPr>
          </a:p>
        </p:txBody>
      </p:sp>
      <p:pic>
        <p:nvPicPr>
          <p:cNvPr id="4" name="Content Placeholder 4" descr="A picture containing person, indoor, food, wall&#10;&#10;Description automatically generated">
            <a:extLst>
              <a:ext uri="{FF2B5EF4-FFF2-40B4-BE49-F238E27FC236}">
                <a16:creationId xmlns:a16="http://schemas.microsoft.com/office/drawing/2014/main" id="{E2CEF850-59DA-48F8-8D76-88A130D8F5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1733" y="250964"/>
            <a:ext cx="9484898" cy="6323266"/>
          </a:xfrm>
          <a:prstGeom prst="rect">
            <a:avLst/>
          </a:prstGeom>
          <a:ln w="12700">
            <a:solidFill>
              <a:schemeClr val="tx2"/>
            </a:solidFill>
          </a:ln>
        </p:spPr>
      </p:pic>
      <p:sp>
        <p:nvSpPr>
          <p:cNvPr id="6" name="Rectangle 5">
            <a:extLst>
              <a:ext uri="{FF2B5EF4-FFF2-40B4-BE49-F238E27FC236}">
                <a16:creationId xmlns:a16="http://schemas.microsoft.com/office/drawing/2014/main" id="{1C517578-D270-4D2A-8557-01A99728DCDF}"/>
              </a:ext>
            </a:extLst>
          </p:cNvPr>
          <p:cNvSpPr/>
          <p:nvPr/>
        </p:nvSpPr>
        <p:spPr>
          <a:xfrm>
            <a:off x="3540154" y="6532406"/>
            <a:ext cx="10458116" cy="338554"/>
          </a:xfrm>
          <a:prstGeom prst="rect">
            <a:avLst/>
          </a:prstGeom>
        </p:spPr>
        <p:txBody>
          <a:bodyPr wrap="square">
            <a:spAutoFit/>
          </a:bodyPr>
          <a:lstStyle/>
          <a:p>
            <a:pPr algn="ctr"/>
            <a:r>
              <a:rPr lang="en-US" sz="1600" dirty="0"/>
              <a:t>With kind permission of @Carolyn Taylor</a:t>
            </a:r>
          </a:p>
        </p:txBody>
      </p:sp>
    </p:spTree>
    <p:extLst>
      <p:ext uri="{BB962C8B-B14F-4D97-AF65-F5344CB8AC3E}">
        <p14:creationId xmlns:p14="http://schemas.microsoft.com/office/powerpoint/2010/main" val="3363877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4CFECF16-A146-4087-801F-9929AE231FE4}"/>
              </a:ext>
            </a:extLst>
          </p:cNvPr>
          <p:cNvSpPr>
            <a:spLocks noGrp="1"/>
          </p:cNvSpPr>
          <p:nvPr>
            <p:ph type="title"/>
          </p:nvPr>
        </p:nvSpPr>
        <p:spPr>
          <a:xfrm>
            <a:off x="1937200" y="28499"/>
            <a:ext cx="8307791" cy="1238270"/>
          </a:xfrm>
        </p:spPr>
        <p:txBody>
          <a:bodyPr/>
          <a:lstStyle/>
          <a:p>
            <a:r>
              <a:rPr lang="fr-CH" dirty="0"/>
              <a:t>WHO life course </a:t>
            </a:r>
            <a:r>
              <a:rPr lang="fr-CH" dirty="0" err="1"/>
              <a:t>approach</a:t>
            </a:r>
            <a:r>
              <a:rPr lang="fr-CH" dirty="0"/>
              <a:t> to cervical cancer control</a:t>
            </a:r>
            <a:endParaRPr lang="en-US" dirty="0"/>
          </a:p>
        </p:txBody>
      </p:sp>
      <p:grpSp>
        <p:nvGrpSpPr>
          <p:cNvPr id="5" name="Group 4">
            <a:extLst>
              <a:ext uri="{FF2B5EF4-FFF2-40B4-BE49-F238E27FC236}">
                <a16:creationId xmlns:a16="http://schemas.microsoft.com/office/drawing/2014/main" id="{924E5ED3-B0B5-4AAF-8C7E-5531ECBFDD3C}"/>
              </a:ext>
            </a:extLst>
          </p:cNvPr>
          <p:cNvGrpSpPr/>
          <p:nvPr/>
        </p:nvGrpSpPr>
        <p:grpSpPr>
          <a:xfrm>
            <a:off x="1559497" y="1412776"/>
            <a:ext cx="9000627" cy="4563936"/>
            <a:chOff x="117687" y="2220799"/>
            <a:chExt cx="8990727" cy="3971937"/>
          </a:xfrm>
        </p:grpSpPr>
        <p:pic>
          <p:nvPicPr>
            <p:cNvPr id="20" name="Picture 19"/>
            <p:cNvPicPr/>
            <p:nvPr/>
          </p:nvPicPr>
          <p:blipFill rotWithShape="1">
            <a:blip r:embed="rId3" cstate="print">
              <a:extLst>
                <a:ext uri="{28A0092B-C50C-407E-A947-70E740481C1C}">
                  <a14:useLocalDpi xmlns:a14="http://schemas.microsoft.com/office/drawing/2010/main" val="0"/>
                </a:ext>
              </a:extLst>
            </a:blip>
            <a:srcRect b="52833"/>
            <a:stretch/>
          </p:blipFill>
          <p:spPr>
            <a:xfrm>
              <a:off x="791580" y="2220799"/>
              <a:ext cx="7560840" cy="1974002"/>
            </a:xfrm>
            <a:prstGeom prst="rect">
              <a:avLst/>
            </a:prstGeom>
          </p:spPr>
        </p:pic>
        <p:sp>
          <p:nvSpPr>
            <p:cNvPr id="21" name="Rectangle 20"/>
            <p:cNvSpPr/>
            <p:nvPr/>
          </p:nvSpPr>
          <p:spPr>
            <a:xfrm>
              <a:off x="227041" y="4306824"/>
              <a:ext cx="2926080" cy="1885912"/>
            </a:xfrm>
            <a:prstGeom prst="rect">
              <a:avLst/>
            </a:prstGeom>
            <a:solidFill>
              <a:schemeClr val="bg1"/>
            </a:solidFill>
            <a:ln w="28575" cap="flat" cmpd="sng" algn="ctr">
              <a:solidFill>
                <a:schemeClr val="accent2">
                  <a:lumMod val="40000"/>
                  <a:lumOff val="60000"/>
                </a:schemeClr>
              </a:solidFill>
              <a:prstDash val="solid"/>
              <a:miter lim="800000"/>
            </a:ln>
            <a:effectLst/>
          </p:spPr>
          <p:txBody>
            <a:bodyPr rtlCol="0" anchor="t"/>
            <a:lstStyle/>
            <a:p>
              <a:pPr defTabSz="685800">
                <a:defRPr/>
              </a:pPr>
              <a:endParaRPr lang="en-US" sz="1100" b="1" kern="0" dirty="0">
                <a:solidFill>
                  <a:srgbClr val="000000"/>
                </a:solidFill>
                <a:latin typeface="Calibri" panose="020F0502020204030204"/>
                <a:cs typeface="Arial"/>
              </a:endParaRPr>
            </a:p>
            <a:p>
              <a:pPr defTabSz="685800">
                <a:defRPr/>
              </a:pPr>
              <a:endParaRPr lang="en-US" sz="600" b="1" kern="0" dirty="0">
                <a:solidFill>
                  <a:srgbClr val="000000"/>
                </a:solidFill>
                <a:latin typeface="Calibri" panose="020F0502020204030204"/>
                <a:cs typeface="Arial"/>
              </a:endParaRPr>
            </a:p>
            <a:p>
              <a:pPr defTabSz="685800">
                <a:defRPr/>
              </a:pPr>
              <a:endParaRPr lang="en-US" sz="1100" b="1" kern="0" dirty="0">
                <a:solidFill>
                  <a:srgbClr val="000000"/>
                </a:solidFill>
                <a:latin typeface="Calibri" panose="020F0502020204030204"/>
                <a:cs typeface="Arial"/>
              </a:endParaRPr>
            </a:p>
            <a:p>
              <a:pPr defTabSz="685800">
                <a:defRPr/>
              </a:pPr>
              <a:r>
                <a:rPr lang="en-US" sz="1100" b="1" kern="0" dirty="0">
                  <a:solidFill>
                    <a:srgbClr val="000000"/>
                  </a:solidFill>
                  <a:latin typeface="Calibri" panose="020F0502020204030204"/>
                  <a:cs typeface="Arial"/>
                </a:rPr>
                <a:t>Girls 9-14 years</a:t>
              </a:r>
            </a:p>
            <a:p>
              <a:pPr marL="228600" lvl="1" indent="-1588" defTabSz="685800">
                <a:buFont typeface="Arial" panose="020B0604020202020204" pitchFamily="34" charset="0"/>
                <a:buChar char="•"/>
                <a:defRPr/>
              </a:pPr>
              <a:r>
                <a:rPr lang="en-US" sz="1050" kern="0" dirty="0">
                  <a:solidFill>
                    <a:srgbClr val="000000"/>
                  </a:solidFill>
                  <a:latin typeface="Calibri" panose="020F0502020204030204"/>
                  <a:cs typeface="Arial"/>
                </a:rPr>
                <a:t> HPV vaccination</a:t>
              </a:r>
            </a:p>
            <a:p>
              <a:pPr marL="227012" lvl="1" defTabSz="685800">
                <a:defRPr/>
              </a:pPr>
              <a:endParaRPr lang="en-US" sz="300" kern="0" dirty="0">
                <a:solidFill>
                  <a:srgbClr val="000000"/>
                </a:solidFill>
                <a:latin typeface="Calibri" panose="020F0502020204030204"/>
                <a:cs typeface="Arial"/>
              </a:endParaRPr>
            </a:p>
            <a:p>
              <a:pPr defTabSz="685800">
                <a:defRPr/>
              </a:pPr>
              <a:r>
                <a:rPr lang="en-US" sz="1100" b="1" kern="0" dirty="0">
                  <a:solidFill>
                    <a:srgbClr val="000000"/>
                  </a:solidFill>
                  <a:latin typeface="Calibri" panose="020F0502020204030204"/>
                  <a:cs typeface="Arial"/>
                </a:rPr>
                <a:t>Girls and boys, as appropriate</a:t>
              </a:r>
            </a:p>
            <a:p>
              <a:pPr marL="285750" indent="-57150" defTabSz="685800">
                <a:buFont typeface="Arial" panose="020B0604020202020204" pitchFamily="34" charset="0"/>
                <a:buChar char="•"/>
                <a:defRPr/>
              </a:pPr>
              <a:r>
                <a:rPr lang="en-US" sz="1050" kern="0" dirty="0">
                  <a:solidFill>
                    <a:srgbClr val="000000"/>
                  </a:solidFill>
                  <a:latin typeface="Calibri" panose="020F0502020204030204"/>
                  <a:cs typeface="Arial"/>
                </a:rPr>
                <a:t>Health information and warnings about tobacco use</a:t>
              </a:r>
            </a:p>
            <a:p>
              <a:pPr marL="285750" indent="-57150" defTabSz="685800">
                <a:buFont typeface="Arial" panose="020B0604020202020204" pitchFamily="34" charset="0"/>
                <a:buChar char="•"/>
                <a:defRPr/>
              </a:pPr>
              <a:r>
                <a:rPr lang="en-US" sz="1050" kern="0" dirty="0">
                  <a:solidFill>
                    <a:srgbClr val="000000"/>
                  </a:solidFill>
                  <a:latin typeface="Calibri" panose="020F0502020204030204"/>
                  <a:cs typeface="Arial"/>
                </a:rPr>
                <a:t>Sexuality education tailored to age &amp; culture</a:t>
              </a:r>
            </a:p>
            <a:p>
              <a:pPr marL="285750" indent="-57150" defTabSz="685800">
                <a:buFont typeface="Arial" panose="020B0604020202020204" pitchFamily="34" charset="0"/>
                <a:buChar char="•"/>
                <a:defRPr/>
              </a:pPr>
              <a:r>
                <a:rPr lang="en-US" sz="1050" kern="0" dirty="0">
                  <a:solidFill>
                    <a:srgbClr val="000000"/>
                  </a:solidFill>
                  <a:latin typeface="Calibri" panose="020F0502020204030204"/>
                  <a:cs typeface="Arial"/>
                </a:rPr>
                <a:t>Condom promotion/provision for those engaged in sexual activity</a:t>
              </a:r>
            </a:p>
            <a:p>
              <a:pPr marL="285750" indent="-57150" defTabSz="685800">
                <a:buFont typeface="Arial" panose="020B0604020202020204" pitchFamily="34" charset="0"/>
                <a:buChar char="•"/>
                <a:defRPr/>
              </a:pPr>
              <a:r>
                <a:rPr lang="en-US" sz="1050" kern="0" dirty="0">
                  <a:solidFill>
                    <a:srgbClr val="000000"/>
                  </a:solidFill>
                  <a:latin typeface="Calibri" panose="020F0502020204030204"/>
                  <a:cs typeface="Arial"/>
                </a:rPr>
                <a:t>Male circumcision </a:t>
              </a:r>
            </a:p>
          </p:txBody>
        </p:sp>
        <p:sp>
          <p:nvSpPr>
            <p:cNvPr id="38" name="Rectangle 37"/>
            <p:cNvSpPr/>
            <p:nvPr/>
          </p:nvSpPr>
          <p:spPr>
            <a:xfrm>
              <a:off x="3218686" y="4295392"/>
              <a:ext cx="2926080" cy="1897344"/>
            </a:xfrm>
            <a:prstGeom prst="rect">
              <a:avLst/>
            </a:prstGeom>
            <a:solidFill>
              <a:schemeClr val="bg1"/>
            </a:solidFill>
            <a:ln w="28575" cap="flat" cmpd="sng" algn="ctr">
              <a:solidFill>
                <a:schemeClr val="accent1">
                  <a:lumMod val="75000"/>
                </a:schemeClr>
              </a:solidFill>
              <a:prstDash val="solid"/>
              <a:miter lim="800000"/>
            </a:ln>
            <a:effectLst/>
          </p:spPr>
          <p:txBody>
            <a:bodyPr rtlCol="0" anchor="t"/>
            <a:lstStyle/>
            <a:p>
              <a:pPr defTabSz="685800">
                <a:defRPr/>
              </a:pPr>
              <a:endParaRPr lang="en-US" sz="1100" b="1" kern="0" dirty="0">
                <a:solidFill>
                  <a:srgbClr val="000000"/>
                </a:solidFill>
                <a:latin typeface="Calibri" panose="020F0502020204030204"/>
                <a:cs typeface="Arial"/>
              </a:endParaRPr>
            </a:p>
            <a:p>
              <a:pPr defTabSz="685800">
                <a:defRPr/>
              </a:pPr>
              <a:endParaRPr lang="en-US" sz="600" b="1" kern="0" dirty="0">
                <a:solidFill>
                  <a:srgbClr val="000000"/>
                </a:solidFill>
                <a:latin typeface="Calibri" panose="020F0502020204030204"/>
                <a:cs typeface="Arial"/>
              </a:endParaRPr>
            </a:p>
            <a:p>
              <a:pPr defTabSz="685800">
                <a:defRPr/>
              </a:pPr>
              <a:endParaRPr lang="en-US" sz="1100" b="1" kern="0" dirty="0">
                <a:solidFill>
                  <a:srgbClr val="000000"/>
                </a:solidFill>
                <a:latin typeface="Calibri" panose="020F0502020204030204"/>
                <a:cs typeface="Arial"/>
              </a:endParaRPr>
            </a:p>
            <a:p>
              <a:pPr defTabSz="685800">
                <a:defRPr/>
              </a:pPr>
              <a:r>
                <a:rPr lang="en-US" sz="1100" b="1" kern="0" dirty="0">
                  <a:solidFill>
                    <a:srgbClr val="000000"/>
                  </a:solidFill>
                  <a:latin typeface="Calibri" panose="020F0502020204030204"/>
                  <a:cs typeface="Arial"/>
                </a:rPr>
                <a:t>Women &gt; 30 years of age</a:t>
              </a:r>
            </a:p>
            <a:p>
              <a:pPr defTabSz="685800">
                <a:defRPr/>
              </a:pPr>
              <a:endParaRPr lang="en-US" sz="1100" b="1" kern="0" dirty="0">
                <a:solidFill>
                  <a:srgbClr val="000000"/>
                </a:solidFill>
                <a:latin typeface="Calibri" panose="020F0502020204030204"/>
                <a:cs typeface="Arial"/>
              </a:endParaRPr>
            </a:p>
            <a:p>
              <a:pPr defTabSz="685800">
                <a:defRPr/>
              </a:pPr>
              <a:r>
                <a:rPr lang="en-US" sz="1100" kern="0" dirty="0">
                  <a:solidFill>
                    <a:srgbClr val="000000"/>
                  </a:solidFill>
                  <a:latin typeface="Calibri" panose="020F0502020204030204"/>
                  <a:cs typeface="Arial"/>
                </a:rPr>
                <a:t>“Screen and treat” – single visit approach</a:t>
              </a:r>
            </a:p>
            <a:p>
              <a:pPr defTabSz="685800">
                <a:defRPr/>
              </a:pPr>
              <a:endParaRPr lang="en-US" sz="1100" b="1" kern="0" dirty="0">
                <a:solidFill>
                  <a:srgbClr val="000000"/>
                </a:solidFill>
                <a:latin typeface="Calibri" panose="020F0502020204030204"/>
                <a:cs typeface="Arial"/>
              </a:endParaRPr>
            </a:p>
            <a:p>
              <a:pPr marL="171450" indent="-171450" defTabSz="685800">
                <a:buFont typeface="Arial" panose="020B0604020202020204" pitchFamily="34" charset="0"/>
                <a:buChar char="•"/>
                <a:defRPr/>
              </a:pPr>
              <a:r>
                <a:rPr lang="en-US" sz="1050" kern="0" dirty="0">
                  <a:solidFill>
                    <a:srgbClr val="000000"/>
                  </a:solidFill>
                  <a:latin typeface="Calibri" panose="020F0502020204030204"/>
                  <a:cs typeface="Arial"/>
                </a:rPr>
                <a:t>Point-of-care rapid HPV testing for high risk HPV types </a:t>
              </a:r>
            </a:p>
            <a:p>
              <a:pPr marL="171450" indent="-171450" defTabSz="685800">
                <a:buFont typeface="Arial" panose="020B0604020202020204" pitchFamily="34" charset="0"/>
                <a:buChar char="•"/>
                <a:defRPr/>
              </a:pPr>
              <a:r>
                <a:rPr lang="fr-CH" sz="1050" kern="0" dirty="0">
                  <a:solidFill>
                    <a:srgbClr val="000000"/>
                  </a:solidFill>
                  <a:latin typeface="Calibri" panose="020F0502020204030204"/>
                  <a:cs typeface="Arial"/>
                </a:rPr>
                <a:t>F</a:t>
              </a:r>
              <a:r>
                <a:rPr lang="en-US" sz="1050" kern="0" dirty="0" err="1">
                  <a:solidFill>
                    <a:srgbClr val="000000"/>
                  </a:solidFill>
                  <a:latin typeface="Calibri" panose="020F0502020204030204"/>
                  <a:cs typeface="Arial"/>
                </a:rPr>
                <a:t>ollowed</a:t>
              </a:r>
              <a:r>
                <a:rPr lang="en-US" sz="1050" kern="0" dirty="0">
                  <a:solidFill>
                    <a:srgbClr val="000000"/>
                  </a:solidFill>
                  <a:latin typeface="Calibri" panose="020F0502020204030204"/>
                  <a:cs typeface="Arial"/>
                </a:rPr>
                <a:t> by immediate treatment</a:t>
              </a:r>
            </a:p>
            <a:p>
              <a:pPr marL="171450" indent="-171450" defTabSz="685800">
                <a:buFont typeface="Arial" panose="020B0604020202020204" pitchFamily="34" charset="0"/>
                <a:buChar char="•"/>
                <a:defRPr/>
              </a:pPr>
              <a:r>
                <a:rPr lang="fr-CH" sz="1050" kern="0" dirty="0">
                  <a:solidFill>
                    <a:srgbClr val="000000"/>
                  </a:solidFill>
                  <a:latin typeface="Calibri" panose="020F0502020204030204"/>
                  <a:cs typeface="Arial"/>
                </a:rPr>
                <a:t>O</a:t>
              </a:r>
              <a:r>
                <a:rPr lang="en-US" sz="1050" kern="0" dirty="0">
                  <a:solidFill>
                    <a:srgbClr val="000000"/>
                  </a:solidFill>
                  <a:latin typeface="Calibri" panose="020F0502020204030204"/>
                  <a:cs typeface="Arial"/>
                </a:rPr>
                <a:t>n site treatment</a:t>
              </a:r>
            </a:p>
          </p:txBody>
        </p:sp>
        <p:sp>
          <p:nvSpPr>
            <p:cNvPr id="39" name="Rectangle 38"/>
            <p:cNvSpPr/>
            <p:nvPr/>
          </p:nvSpPr>
          <p:spPr>
            <a:xfrm>
              <a:off x="6182334" y="4295392"/>
              <a:ext cx="2926080" cy="1897344"/>
            </a:xfrm>
            <a:prstGeom prst="rect">
              <a:avLst/>
            </a:prstGeom>
            <a:solidFill>
              <a:schemeClr val="bg1"/>
            </a:solidFill>
            <a:ln w="28575" cap="flat" cmpd="sng" algn="ctr">
              <a:solidFill>
                <a:srgbClr val="00B0F0"/>
              </a:solidFill>
              <a:prstDash val="solid"/>
              <a:miter lim="800000"/>
            </a:ln>
            <a:effectLst/>
          </p:spPr>
          <p:txBody>
            <a:bodyPr rtlCol="0" anchor="t"/>
            <a:lstStyle/>
            <a:p>
              <a:pPr defTabSz="685800">
                <a:defRPr/>
              </a:pPr>
              <a:endParaRPr lang="en-US" sz="1100" b="1" kern="0" dirty="0">
                <a:solidFill>
                  <a:srgbClr val="000000"/>
                </a:solidFill>
                <a:latin typeface="Calibri" panose="020F0502020204030204"/>
                <a:cs typeface="Arial"/>
              </a:endParaRPr>
            </a:p>
            <a:p>
              <a:pPr defTabSz="685800">
                <a:defRPr/>
              </a:pPr>
              <a:endParaRPr lang="en-US" sz="600" b="1" kern="0" dirty="0">
                <a:solidFill>
                  <a:srgbClr val="000000"/>
                </a:solidFill>
                <a:latin typeface="Calibri" panose="020F0502020204030204"/>
                <a:cs typeface="Arial"/>
              </a:endParaRPr>
            </a:p>
            <a:p>
              <a:pPr defTabSz="685800">
                <a:defRPr/>
              </a:pPr>
              <a:endParaRPr lang="en-US" sz="1100" b="1" kern="0" dirty="0">
                <a:solidFill>
                  <a:srgbClr val="000000"/>
                </a:solidFill>
                <a:latin typeface="Calibri" panose="020F0502020204030204"/>
                <a:cs typeface="Arial"/>
              </a:endParaRPr>
            </a:p>
            <a:p>
              <a:pPr defTabSz="685800">
                <a:defRPr/>
              </a:pPr>
              <a:r>
                <a:rPr lang="en-US" sz="1100" b="1" kern="0" dirty="0">
                  <a:solidFill>
                    <a:srgbClr val="000000"/>
                  </a:solidFill>
                  <a:latin typeface="Calibri" panose="020F0502020204030204"/>
                  <a:cs typeface="Arial"/>
                </a:rPr>
                <a:t>All women as needed</a:t>
              </a:r>
            </a:p>
            <a:p>
              <a:pPr defTabSz="685800">
                <a:defRPr/>
              </a:pPr>
              <a:r>
                <a:rPr lang="en-US" sz="1050" kern="0" dirty="0">
                  <a:solidFill>
                    <a:srgbClr val="000000"/>
                  </a:solidFill>
                  <a:latin typeface="Calibri" panose="020F0502020204030204"/>
                  <a:cs typeface="Arial"/>
                </a:rPr>
                <a:t>Treatment of invasive cancer at any age and palliative care</a:t>
              </a:r>
            </a:p>
            <a:p>
              <a:pPr marL="285750" indent="-57150" defTabSz="685800">
                <a:buFont typeface="Arial" panose="020B0604020202020204" pitchFamily="34" charset="0"/>
                <a:buChar char="•"/>
                <a:defRPr/>
              </a:pPr>
              <a:r>
                <a:rPr lang="en-US" sz="1050" kern="0" dirty="0">
                  <a:solidFill>
                    <a:srgbClr val="000000"/>
                  </a:solidFill>
                  <a:latin typeface="Calibri" panose="020F0502020204030204"/>
                  <a:cs typeface="Arial"/>
                </a:rPr>
                <a:t>Ablative surgery</a:t>
              </a:r>
            </a:p>
            <a:p>
              <a:pPr marL="285750" indent="-57150" defTabSz="685800">
                <a:buFont typeface="Arial" panose="020B0604020202020204" pitchFamily="34" charset="0"/>
                <a:buChar char="•"/>
                <a:defRPr/>
              </a:pPr>
              <a:r>
                <a:rPr lang="en-US" sz="1050" kern="0" dirty="0">
                  <a:solidFill>
                    <a:srgbClr val="000000"/>
                  </a:solidFill>
                  <a:latin typeface="Calibri" panose="020F0502020204030204"/>
                  <a:cs typeface="Arial"/>
                </a:rPr>
                <a:t>Radiotherapy</a:t>
              </a:r>
            </a:p>
            <a:p>
              <a:pPr marL="285750" indent="-57150" defTabSz="685800">
                <a:buFont typeface="Arial" panose="020B0604020202020204" pitchFamily="34" charset="0"/>
                <a:buChar char="•"/>
                <a:defRPr/>
              </a:pPr>
              <a:r>
                <a:rPr lang="en-US" sz="1050" kern="0" dirty="0">
                  <a:solidFill>
                    <a:srgbClr val="000000"/>
                  </a:solidFill>
                  <a:latin typeface="Calibri" panose="020F0502020204030204"/>
                  <a:cs typeface="Arial"/>
                </a:rPr>
                <a:t>Chemotherapy</a:t>
              </a:r>
            </a:p>
            <a:p>
              <a:pPr marL="285750" indent="-57150" defTabSz="685800">
                <a:buFont typeface="Arial" panose="020B0604020202020204" pitchFamily="34" charset="0"/>
                <a:buChar char="•"/>
                <a:defRPr/>
              </a:pPr>
              <a:r>
                <a:rPr lang="en-US" sz="1050" i="1" kern="0" dirty="0">
                  <a:solidFill>
                    <a:srgbClr val="000000"/>
                  </a:solidFill>
                  <a:latin typeface="Calibri" panose="020F0502020204030204"/>
                  <a:cs typeface="Arial"/>
                </a:rPr>
                <a:t>Palliative Care</a:t>
              </a:r>
            </a:p>
            <a:p>
              <a:pPr marL="228600" defTabSz="685800">
                <a:defRPr/>
              </a:pPr>
              <a:endParaRPr lang="en-US" sz="1050" kern="0" dirty="0">
                <a:solidFill>
                  <a:srgbClr val="000000"/>
                </a:solidFill>
                <a:latin typeface="Calibri" panose="020F0502020204030204"/>
                <a:cs typeface="Arial"/>
              </a:endParaRPr>
            </a:p>
          </p:txBody>
        </p:sp>
        <p:sp>
          <p:nvSpPr>
            <p:cNvPr id="3" name="Rectangle 2"/>
            <p:cNvSpPr/>
            <p:nvPr/>
          </p:nvSpPr>
          <p:spPr bwMode="auto">
            <a:xfrm>
              <a:off x="117687" y="4295392"/>
              <a:ext cx="2926080" cy="288032"/>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42988" rtl="1" fontAlgn="base">
                <a:spcBef>
                  <a:spcPct val="0"/>
                </a:spcBef>
                <a:spcAft>
                  <a:spcPct val="0"/>
                </a:spcAft>
                <a:defRPr/>
              </a:pPr>
              <a:r>
                <a:rPr lang="en-US" sz="1100" b="1" dirty="0">
                  <a:solidFill>
                    <a:srgbClr val="FFFFFF"/>
                  </a:solidFill>
                  <a:latin typeface="Arial" charset="0"/>
                  <a:cs typeface="Arial" charset="0"/>
                </a:rPr>
                <a:t>Primary Prevention </a:t>
              </a:r>
            </a:p>
          </p:txBody>
        </p:sp>
        <p:sp>
          <p:nvSpPr>
            <p:cNvPr id="42" name="Rectangle 41"/>
            <p:cNvSpPr/>
            <p:nvPr/>
          </p:nvSpPr>
          <p:spPr bwMode="auto">
            <a:xfrm>
              <a:off x="3108960" y="4295392"/>
              <a:ext cx="2926080" cy="288032"/>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42988" rtl="1" fontAlgn="base">
                <a:spcBef>
                  <a:spcPct val="0"/>
                </a:spcBef>
                <a:spcAft>
                  <a:spcPct val="0"/>
                </a:spcAft>
                <a:defRPr/>
              </a:pPr>
              <a:r>
                <a:rPr lang="en-US" sz="1100" b="1" dirty="0">
                  <a:solidFill>
                    <a:srgbClr val="FFFFFF"/>
                  </a:solidFill>
                  <a:latin typeface="Arial" charset="0"/>
                  <a:cs typeface="Arial" charset="0"/>
                </a:rPr>
                <a:t>Secondary Prevention</a:t>
              </a:r>
            </a:p>
          </p:txBody>
        </p:sp>
        <p:sp>
          <p:nvSpPr>
            <p:cNvPr id="43" name="Rectangle 42"/>
            <p:cNvSpPr/>
            <p:nvPr/>
          </p:nvSpPr>
          <p:spPr bwMode="auto">
            <a:xfrm>
              <a:off x="6100606" y="4295392"/>
              <a:ext cx="2926080" cy="288032"/>
            </a:xfrm>
            <a:prstGeom prst="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42988" rtl="1" fontAlgn="base">
                <a:spcBef>
                  <a:spcPct val="0"/>
                </a:spcBef>
                <a:spcAft>
                  <a:spcPct val="0"/>
                </a:spcAft>
                <a:defRPr/>
              </a:pPr>
              <a:r>
                <a:rPr lang="en-US" sz="1100" b="1" dirty="0">
                  <a:solidFill>
                    <a:srgbClr val="FFFFFF"/>
                  </a:solidFill>
                  <a:latin typeface="Arial" charset="0"/>
                  <a:cs typeface="Arial" charset="0"/>
                </a:rPr>
                <a:t>Tertiary Prevention</a:t>
              </a:r>
            </a:p>
          </p:txBody>
        </p:sp>
        <p:cxnSp>
          <p:nvCxnSpPr>
            <p:cNvPr id="4" name="Straight Connector 3"/>
            <p:cNvCxnSpPr>
              <a:cxnSpLocks/>
            </p:cNvCxnSpPr>
            <p:nvPr/>
          </p:nvCxnSpPr>
          <p:spPr bwMode="auto">
            <a:xfrm>
              <a:off x="1259632" y="4005064"/>
              <a:ext cx="7092788" cy="0"/>
            </a:xfrm>
            <a:prstGeom prst="line">
              <a:avLst/>
            </a:prstGeom>
            <a:solidFill>
              <a:schemeClr val="accent1"/>
            </a:solidFill>
            <a:ln w="3175" cap="flat" cmpd="sng" algn="ctr">
              <a:solidFill>
                <a:schemeClr val="tx1">
                  <a:lumMod val="50000"/>
                  <a:lumOff val="50000"/>
                </a:schemeClr>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2" name="Text Placeholder 6"/>
          <p:cNvSpPr txBox="1">
            <a:spLocks/>
          </p:cNvSpPr>
          <p:nvPr/>
        </p:nvSpPr>
        <p:spPr>
          <a:xfrm>
            <a:off x="1524002" y="6035014"/>
            <a:ext cx="9180511" cy="490330"/>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a:lstStyle/>
          <a:p>
            <a:pPr marL="0" lvl="1">
              <a:lnSpc>
                <a:spcPct val="150000"/>
              </a:lnSpc>
              <a:defRPr/>
            </a:pPr>
            <a:r>
              <a:rPr lang="en-GB" sz="1600" b="1" dirty="0">
                <a:solidFill>
                  <a:srgbClr val="7030A0"/>
                </a:solidFill>
              </a:rPr>
              <a:t>Global guidelines </a:t>
            </a:r>
            <a:r>
              <a:rPr lang="en-GB" sz="1600" b="1" dirty="0">
                <a:solidFill>
                  <a:srgbClr val="7030A0"/>
                </a:solidFill>
                <a:sym typeface="Wingdings"/>
              </a:rPr>
              <a:t></a:t>
            </a:r>
            <a:r>
              <a:rPr lang="en-GB" sz="1600" b="1" dirty="0">
                <a:solidFill>
                  <a:srgbClr val="7030A0"/>
                </a:solidFill>
              </a:rPr>
              <a:t>    Global I</a:t>
            </a:r>
            <a:r>
              <a:rPr lang="en-GB" sz="1600" b="1" dirty="0" err="1">
                <a:solidFill>
                  <a:srgbClr val="7030A0"/>
                </a:solidFill>
              </a:rPr>
              <a:t>ndicators</a:t>
            </a:r>
            <a:r>
              <a:rPr lang="en-GB" sz="1600" b="1" dirty="0">
                <a:solidFill>
                  <a:srgbClr val="7030A0"/>
                </a:solidFill>
              </a:rPr>
              <a:t> </a:t>
            </a:r>
            <a:r>
              <a:rPr lang="en-GB" sz="1600" b="1" dirty="0">
                <a:solidFill>
                  <a:srgbClr val="7030A0"/>
                </a:solidFill>
                <a:sym typeface="Wingdings"/>
              </a:rPr>
              <a:t></a:t>
            </a:r>
            <a:r>
              <a:rPr lang="en-GB" sz="1600" b="1" dirty="0">
                <a:solidFill>
                  <a:srgbClr val="7030A0"/>
                </a:solidFill>
              </a:rPr>
              <a:t>   Global Cost-effectiveness recommendations </a:t>
            </a:r>
            <a:r>
              <a:rPr lang="en-GB" sz="1600" b="1" dirty="0">
                <a:solidFill>
                  <a:srgbClr val="7030A0"/>
                </a:solidFill>
                <a:sym typeface="Wingdings"/>
              </a:rPr>
              <a:t></a:t>
            </a:r>
            <a:r>
              <a:rPr lang="en-GB" sz="1600" b="1" dirty="0">
                <a:solidFill>
                  <a:srgbClr val="7030A0"/>
                </a:solidFill>
              </a:rPr>
              <a:t> </a:t>
            </a:r>
          </a:p>
          <a:p>
            <a:pPr>
              <a:spcBef>
                <a:spcPts val="1000"/>
              </a:spcBef>
              <a:spcAft>
                <a:spcPts val="1000"/>
              </a:spcAft>
              <a:defRPr/>
            </a:pPr>
            <a:endParaRPr lang="en-GB" sz="2100" dirty="0">
              <a:solidFill>
                <a:schemeClr val="tx2"/>
              </a:solidFill>
            </a:endParaRPr>
          </a:p>
        </p:txBody>
      </p:sp>
      <p:sp>
        <p:nvSpPr>
          <p:cNvPr id="13" name="Rectangle 12">
            <a:extLst>
              <a:ext uri="{FF2B5EF4-FFF2-40B4-BE49-F238E27FC236}">
                <a16:creationId xmlns:a16="http://schemas.microsoft.com/office/drawing/2014/main" id="{68845536-322C-4FC6-B1ED-B450CF1A7B3A}"/>
              </a:ext>
            </a:extLst>
          </p:cNvPr>
          <p:cNvSpPr/>
          <p:nvPr/>
        </p:nvSpPr>
        <p:spPr>
          <a:xfrm>
            <a:off x="6876302" y="1572433"/>
            <a:ext cx="3746173" cy="743165"/>
          </a:xfrm>
          <a:prstGeom prst="rect">
            <a:avLst/>
          </a:prstGeom>
          <a:solidFill>
            <a:schemeClr val="bg1"/>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200" b="1" dirty="0">
                <a:solidFill>
                  <a:srgbClr val="7030A0"/>
                </a:solidFill>
              </a:rPr>
              <a:t>HPV / HIV co-infection</a:t>
            </a:r>
          </a:p>
          <a:p>
            <a:r>
              <a:rPr lang="en-US" sz="1200" dirty="0">
                <a:solidFill>
                  <a:srgbClr val="7030A0"/>
                </a:solidFill>
              </a:rPr>
              <a:t>Women living with HIV are 4-5 times , more likely to develop cervical cancer!</a:t>
            </a:r>
          </a:p>
        </p:txBody>
      </p:sp>
    </p:spTree>
    <p:extLst>
      <p:ext uri="{BB962C8B-B14F-4D97-AF65-F5344CB8AC3E}">
        <p14:creationId xmlns:p14="http://schemas.microsoft.com/office/powerpoint/2010/main" val="404466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096570-0917-4654-A5C5-1ECF9B72DAD5}"/>
              </a:ext>
            </a:extLst>
          </p:cNvPr>
          <p:cNvPicPr>
            <a:picLocks noChangeAspect="1"/>
          </p:cNvPicPr>
          <p:nvPr/>
        </p:nvPicPr>
        <p:blipFill>
          <a:blip r:embed="rId3"/>
          <a:stretch>
            <a:fillRect/>
          </a:stretch>
        </p:blipFill>
        <p:spPr>
          <a:xfrm>
            <a:off x="2557059" y="1517193"/>
            <a:ext cx="7153144" cy="2246954"/>
          </a:xfrm>
          <a:prstGeom prst="rect">
            <a:avLst/>
          </a:prstGeom>
        </p:spPr>
      </p:pic>
      <p:grpSp>
        <p:nvGrpSpPr>
          <p:cNvPr id="9" name="Group 8">
            <a:extLst>
              <a:ext uri="{FF2B5EF4-FFF2-40B4-BE49-F238E27FC236}">
                <a16:creationId xmlns:a16="http://schemas.microsoft.com/office/drawing/2014/main" id="{866742B9-E73C-4585-8242-746018EAA6C7}"/>
              </a:ext>
            </a:extLst>
          </p:cNvPr>
          <p:cNvGrpSpPr/>
          <p:nvPr/>
        </p:nvGrpSpPr>
        <p:grpSpPr>
          <a:xfrm>
            <a:off x="2481558" y="3853108"/>
            <a:ext cx="7945958" cy="1707221"/>
            <a:chOff x="2062108" y="3744162"/>
            <a:chExt cx="8568791" cy="1964413"/>
          </a:xfrm>
        </p:grpSpPr>
        <p:pic>
          <p:nvPicPr>
            <p:cNvPr id="8" name="Picture 7">
              <a:extLst>
                <a:ext uri="{FF2B5EF4-FFF2-40B4-BE49-F238E27FC236}">
                  <a16:creationId xmlns:a16="http://schemas.microsoft.com/office/drawing/2014/main" id="{9C61321B-8AFD-4513-A35F-DBF79B5E8A9F}"/>
                </a:ext>
              </a:extLst>
            </p:cNvPr>
            <p:cNvPicPr>
              <a:picLocks noChangeAspect="1"/>
            </p:cNvPicPr>
            <p:nvPr/>
          </p:nvPicPr>
          <p:blipFill>
            <a:blip r:embed="rId4"/>
            <a:stretch>
              <a:fillRect/>
            </a:stretch>
          </p:blipFill>
          <p:spPr>
            <a:xfrm>
              <a:off x="2062108" y="3809700"/>
              <a:ext cx="4964437" cy="364394"/>
            </a:xfrm>
            <a:prstGeom prst="rect">
              <a:avLst/>
            </a:prstGeom>
          </p:spPr>
        </p:pic>
        <p:pic>
          <p:nvPicPr>
            <p:cNvPr id="10" name="Picture 9">
              <a:extLst>
                <a:ext uri="{FF2B5EF4-FFF2-40B4-BE49-F238E27FC236}">
                  <a16:creationId xmlns:a16="http://schemas.microsoft.com/office/drawing/2014/main" id="{78027E00-7E89-4EC6-9936-B82EB43A3A48}"/>
                </a:ext>
              </a:extLst>
            </p:cNvPr>
            <p:cNvPicPr>
              <a:picLocks noChangeAspect="1"/>
            </p:cNvPicPr>
            <p:nvPr/>
          </p:nvPicPr>
          <p:blipFill>
            <a:blip r:embed="rId5"/>
            <a:stretch>
              <a:fillRect/>
            </a:stretch>
          </p:blipFill>
          <p:spPr>
            <a:xfrm>
              <a:off x="4561066" y="4398835"/>
              <a:ext cx="5840093" cy="364752"/>
            </a:xfrm>
            <a:prstGeom prst="rect">
              <a:avLst/>
            </a:prstGeom>
          </p:spPr>
        </p:pic>
        <p:pic>
          <p:nvPicPr>
            <p:cNvPr id="11" name="Picture 10">
              <a:extLst>
                <a:ext uri="{FF2B5EF4-FFF2-40B4-BE49-F238E27FC236}">
                  <a16:creationId xmlns:a16="http://schemas.microsoft.com/office/drawing/2014/main" id="{56990E92-B4A2-44BC-A760-54D045D2BFA9}"/>
                </a:ext>
              </a:extLst>
            </p:cNvPr>
            <p:cNvPicPr>
              <a:picLocks noChangeAspect="1"/>
            </p:cNvPicPr>
            <p:nvPr/>
          </p:nvPicPr>
          <p:blipFill>
            <a:blip r:embed="rId6"/>
            <a:stretch>
              <a:fillRect/>
            </a:stretch>
          </p:blipFill>
          <p:spPr>
            <a:xfrm>
              <a:off x="2133429" y="4284702"/>
              <a:ext cx="2179293" cy="582484"/>
            </a:xfrm>
            <a:prstGeom prst="rect">
              <a:avLst/>
            </a:prstGeom>
          </p:spPr>
        </p:pic>
        <p:pic>
          <p:nvPicPr>
            <p:cNvPr id="12" name="Picture 11">
              <a:extLst>
                <a:ext uri="{FF2B5EF4-FFF2-40B4-BE49-F238E27FC236}">
                  <a16:creationId xmlns:a16="http://schemas.microsoft.com/office/drawing/2014/main" id="{16C0F43E-3441-4D12-B942-CE060F364957}"/>
                </a:ext>
              </a:extLst>
            </p:cNvPr>
            <p:cNvPicPr>
              <a:picLocks noChangeAspect="1"/>
            </p:cNvPicPr>
            <p:nvPr/>
          </p:nvPicPr>
          <p:blipFill>
            <a:blip r:embed="rId7"/>
            <a:stretch>
              <a:fillRect/>
            </a:stretch>
          </p:blipFill>
          <p:spPr>
            <a:xfrm>
              <a:off x="6765397" y="3744162"/>
              <a:ext cx="3865502" cy="523257"/>
            </a:xfrm>
            <a:prstGeom prst="rect">
              <a:avLst/>
            </a:prstGeom>
          </p:spPr>
        </p:pic>
        <p:grpSp>
          <p:nvGrpSpPr>
            <p:cNvPr id="3" name="Group 2">
              <a:extLst>
                <a:ext uri="{FF2B5EF4-FFF2-40B4-BE49-F238E27FC236}">
                  <a16:creationId xmlns:a16="http://schemas.microsoft.com/office/drawing/2014/main" id="{4B1940D1-0D61-034F-94C3-60746B20352A}"/>
                </a:ext>
              </a:extLst>
            </p:cNvPr>
            <p:cNvGrpSpPr/>
            <p:nvPr/>
          </p:nvGrpSpPr>
          <p:grpSpPr>
            <a:xfrm>
              <a:off x="2062108" y="4684934"/>
              <a:ext cx="7534653" cy="1023641"/>
              <a:chOff x="343949" y="4195032"/>
              <a:chExt cx="7412375" cy="932990"/>
            </a:xfrm>
          </p:grpSpPr>
          <p:pic>
            <p:nvPicPr>
              <p:cNvPr id="4" name="Picture 3">
                <a:extLst>
                  <a:ext uri="{FF2B5EF4-FFF2-40B4-BE49-F238E27FC236}">
                    <a16:creationId xmlns:a16="http://schemas.microsoft.com/office/drawing/2014/main" id="{48C0310D-5280-42B5-AE9B-9F89ACAA6424}"/>
                  </a:ext>
                </a:extLst>
              </p:cNvPr>
              <p:cNvPicPr>
                <a:picLocks noChangeAspect="1"/>
              </p:cNvPicPr>
              <p:nvPr/>
            </p:nvPicPr>
            <p:blipFill>
              <a:blip r:embed="rId8"/>
              <a:stretch>
                <a:fillRect/>
              </a:stretch>
            </p:blipFill>
            <p:spPr>
              <a:xfrm>
                <a:off x="1167086" y="4195032"/>
                <a:ext cx="6589238" cy="932990"/>
              </a:xfrm>
              <a:prstGeom prst="rect">
                <a:avLst/>
              </a:prstGeom>
            </p:spPr>
          </p:pic>
          <p:pic>
            <p:nvPicPr>
              <p:cNvPr id="7" name="Picture 6">
                <a:extLst>
                  <a:ext uri="{FF2B5EF4-FFF2-40B4-BE49-F238E27FC236}">
                    <a16:creationId xmlns:a16="http://schemas.microsoft.com/office/drawing/2014/main" id="{82ED10EA-1F67-7049-9A03-BA690977B52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3949" y="4478407"/>
                <a:ext cx="867677" cy="462761"/>
              </a:xfrm>
              <a:prstGeom prst="rect">
                <a:avLst/>
              </a:prstGeom>
            </p:spPr>
          </p:pic>
        </p:grpSp>
      </p:grpSp>
      <p:sp>
        <p:nvSpPr>
          <p:cNvPr id="14" name="Title 1">
            <a:extLst>
              <a:ext uri="{FF2B5EF4-FFF2-40B4-BE49-F238E27FC236}">
                <a16:creationId xmlns:a16="http://schemas.microsoft.com/office/drawing/2014/main" id="{E4DDDE8A-050F-4CE8-9010-BAED4207058C}"/>
              </a:ext>
            </a:extLst>
          </p:cNvPr>
          <p:cNvSpPr txBox="1">
            <a:spLocks/>
          </p:cNvSpPr>
          <p:nvPr/>
        </p:nvSpPr>
        <p:spPr>
          <a:xfrm>
            <a:off x="606751" y="534158"/>
            <a:ext cx="10895888" cy="745828"/>
          </a:xfrm>
          <a:prstGeom prst="rect">
            <a:avLst/>
          </a:prstGeom>
        </p:spPr>
        <p:txBody>
          <a:bodyPr vert="horz" lIns="91440" tIns="45720" rIns="91440" bIns="45720" rtlCol="0" anchor="b" anchorCtr="0">
            <a:noAutofit/>
          </a:bodyPr>
          <a:lstStyle>
            <a:lvl1pPr algn="ctr" defTabSz="914400" rtl="0" eaLnBrk="1" latinLnBrk="0" hangingPunct="1">
              <a:lnSpc>
                <a:spcPct val="90000"/>
              </a:lnSpc>
              <a:spcBef>
                <a:spcPct val="0"/>
              </a:spcBef>
              <a:buNone/>
              <a:defRPr sz="4500" b="1" kern="1200">
                <a:solidFill>
                  <a:schemeClr val="tx2"/>
                </a:solidFill>
                <a:latin typeface="+mj-lt"/>
                <a:ea typeface="+mj-ea"/>
                <a:cs typeface="+mj-cs"/>
              </a:defRPr>
            </a:lvl1pPr>
          </a:lstStyle>
          <a:p>
            <a:r>
              <a:rPr lang="en-GB" sz="3200" dirty="0"/>
              <a:t>WHO Director Generals call to action </a:t>
            </a:r>
          </a:p>
          <a:p>
            <a:r>
              <a:rPr lang="en-GB" sz="3200" dirty="0"/>
              <a:t>21</a:t>
            </a:r>
            <a:r>
              <a:rPr lang="en-GB" sz="3200" baseline="30000" dirty="0"/>
              <a:t>st</a:t>
            </a:r>
            <a:r>
              <a:rPr lang="en-GB" sz="3200" dirty="0"/>
              <a:t> May 2018</a:t>
            </a:r>
            <a:endParaRPr lang="en-US" sz="3200" dirty="0"/>
          </a:p>
        </p:txBody>
      </p:sp>
      <p:grpSp>
        <p:nvGrpSpPr>
          <p:cNvPr id="13" name="Group 12">
            <a:extLst>
              <a:ext uri="{FF2B5EF4-FFF2-40B4-BE49-F238E27FC236}">
                <a16:creationId xmlns:a16="http://schemas.microsoft.com/office/drawing/2014/main" id="{F9177FF0-6FC5-46DB-B0A6-5A93B81DC26D}"/>
              </a:ext>
            </a:extLst>
          </p:cNvPr>
          <p:cNvGrpSpPr/>
          <p:nvPr/>
        </p:nvGrpSpPr>
        <p:grpSpPr>
          <a:xfrm>
            <a:off x="230283" y="4276426"/>
            <a:ext cx="10952242" cy="2397631"/>
            <a:chOff x="230283" y="4276426"/>
            <a:chExt cx="10952242" cy="2397631"/>
          </a:xfrm>
        </p:grpSpPr>
        <p:sp>
          <p:nvSpPr>
            <p:cNvPr id="2" name="Rectangle 1">
              <a:extLst>
                <a:ext uri="{FF2B5EF4-FFF2-40B4-BE49-F238E27FC236}">
                  <a16:creationId xmlns:a16="http://schemas.microsoft.com/office/drawing/2014/main" id="{C2543F72-B7C6-425D-B434-7A926E1B1983}"/>
                </a:ext>
              </a:extLst>
            </p:cNvPr>
            <p:cNvSpPr/>
            <p:nvPr/>
          </p:nvSpPr>
          <p:spPr>
            <a:xfrm>
              <a:off x="1606165" y="5852897"/>
              <a:ext cx="9576360" cy="646331"/>
            </a:xfrm>
            <a:prstGeom prst="rect">
              <a:avLst/>
            </a:prstGeom>
          </p:spPr>
          <p:txBody>
            <a:bodyPr wrap="square">
              <a:spAutoFit/>
            </a:bodyPr>
            <a:lstStyle/>
            <a:p>
              <a:pPr algn="ctr"/>
              <a:r>
                <a:rPr lang="en-US" b="1" dirty="0"/>
                <a:t>“We have the tools to prevent, detect early and cure this disease. I am calling for coordinated action globally to confine cervical cancer to the history book”</a:t>
              </a:r>
            </a:p>
          </p:txBody>
        </p:sp>
        <p:pic>
          <p:nvPicPr>
            <p:cNvPr id="6" name="Picture 5">
              <a:extLst>
                <a:ext uri="{FF2B5EF4-FFF2-40B4-BE49-F238E27FC236}">
                  <a16:creationId xmlns:a16="http://schemas.microsoft.com/office/drawing/2014/main" id="{FBB0AB2A-2F65-4765-B8BD-6AE0DB2448FC}"/>
                </a:ext>
              </a:extLst>
            </p:cNvPr>
            <p:cNvPicPr>
              <a:picLocks noChangeAspect="1"/>
            </p:cNvPicPr>
            <p:nvPr/>
          </p:nvPicPr>
          <p:blipFill rotWithShape="1">
            <a:blip r:embed="rId10"/>
            <a:srcRect l="32776" t="10736" r="32987" b="4243"/>
            <a:stretch/>
          </p:blipFill>
          <p:spPr>
            <a:xfrm>
              <a:off x="230283" y="4276426"/>
              <a:ext cx="1716430" cy="2397631"/>
            </a:xfrm>
            <a:prstGeom prst="rect">
              <a:avLst/>
            </a:prstGeom>
          </p:spPr>
        </p:pic>
      </p:grpSp>
    </p:spTree>
    <p:extLst>
      <p:ext uri="{BB962C8B-B14F-4D97-AF65-F5344CB8AC3E}">
        <p14:creationId xmlns:p14="http://schemas.microsoft.com/office/powerpoint/2010/main" val="316708801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E1A7-E33F-41F5-9EE2-37079CBF1988}"/>
              </a:ext>
            </a:extLst>
          </p:cNvPr>
          <p:cNvSpPr>
            <a:spLocks noGrp="1"/>
          </p:cNvSpPr>
          <p:nvPr>
            <p:ph type="title"/>
          </p:nvPr>
        </p:nvSpPr>
        <p:spPr/>
        <p:txBody>
          <a:bodyPr/>
          <a:lstStyle/>
          <a:p>
            <a:pPr algn="ctr"/>
            <a:r>
              <a:rPr lang="en-GB" dirty="0"/>
              <a:t>144</a:t>
            </a:r>
            <a:r>
              <a:rPr lang="en-GB" baseline="30000" dirty="0"/>
              <a:t>th</a:t>
            </a:r>
            <a:r>
              <a:rPr lang="en-GB" dirty="0"/>
              <a:t> WHO Executive Board – 30 January 2019</a:t>
            </a:r>
            <a:endParaRPr lang="en-US" dirty="0"/>
          </a:p>
        </p:txBody>
      </p:sp>
      <p:pic>
        <p:nvPicPr>
          <p:cNvPr id="5" name="Picture 4" descr="A group of people in a room&#10;&#10;Description generated with high confidence">
            <a:extLst>
              <a:ext uri="{FF2B5EF4-FFF2-40B4-BE49-F238E27FC236}">
                <a16:creationId xmlns:a16="http://schemas.microsoft.com/office/drawing/2014/main" id="{B7143757-0588-4B21-BC61-B7425082B1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8870" y="1614910"/>
            <a:ext cx="5543769" cy="3695846"/>
          </a:xfrm>
          <a:prstGeom prst="rect">
            <a:avLst/>
          </a:prstGeom>
        </p:spPr>
      </p:pic>
      <p:sp>
        <p:nvSpPr>
          <p:cNvPr id="6" name="TextBox 5">
            <a:extLst>
              <a:ext uri="{FF2B5EF4-FFF2-40B4-BE49-F238E27FC236}">
                <a16:creationId xmlns:a16="http://schemas.microsoft.com/office/drawing/2014/main" id="{6634EF20-3821-42B3-B711-27BDC5FB8E86}"/>
              </a:ext>
            </a:extLst>
          </p:cNvPr>
          <p:cNvSpPr txBox="1"/>
          <p:nvPr/>
        </p:nvSpPr>
        <p:spPr>
          <a:xfrm>
            <a:off x="5901993" y="5319180"/>
            <a:ext cx="1582484" cy="246221"/>
          </a:xfrm>
          <a:prstGeom prst="rect">
            <a:avLst/>
          </a:prstGeom>
          <a:noFill/>
        </p:spPr>
        <p:txBody>
          <a:bodyPr wrap="none" rtlCol="0">
            <a:spAutoFit/>
          </a:bodyPr>
          <a:lstStyle/>
          <a:p>
            <a:r>
              <a:rPr lang="en-GB" sz="1000" dirty="0"/>
              <a:t>Photo credit: Chris Black</a:t>
            </a:r>
            <a:endParaRPr lang="en-US" sz="1000" dirty="0"/>
          </a:p>
        </p:txBody>
      </p:sp>
      <p:sp>
        <p:nvSpPr>
          <p:cNvPr id="8" name="Content Placeholder 2">
            <a:extLst>
              <a:ext uri="{FF2B5EF4-FFF2-40B4-BE49-F238E27FC236}">
                <a16:creationId xmlns:a16="http://schemas.microsoft.com/office/drawing/2014/main" id="{523ED1D8-1A89-470A-9119-C7E58E0EFF5A}"/>
              </a:ext>
            </a:extLst>
          </p:cNvPr>
          <p:cNvSpPr txBox="1">
            <a:spLocks/>
          </p:cNvSpPr>
          <p:nvPr/>
        </p:nvSpPr>
        <p:spPr>
          <a:xfrm>
            <a:off x="971411" y="1545814"/>
            <a:ext cx="4622800" cy="4762500"/>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00000"/>
              </a:lnSpc>
              <a:spcBef>
                <a:spcPts val="1000"/>
              </a:spcBef>
              <a:spcAft>
                <a:spcPts val="1000"/>
              </a:spcAft>
              <a:buFont typeface="Arial" panose="020B0604020202020204" pitchFamily="34" charset="0"/>
              <a:buNone/>
              <a:defRPr sz="2100" kern="1200" baseline="0">
                <a:solidFill>
                  <a:schemeClr val="tx2"/>
                </a:solidFill>
                <a:latin typeface="+mn-lt"/>
                <a:ea typeface="+mn-ea"/>
                <a:cs typeface="+mn-cs"/>
              </a:defRPr>
            </a:lvl1pPr>
            <a:lvl2pPr marL="0" indent="0" algn="l" defTabSz="914400" rtl="0" eaLnBrk="1" latinLnBrk="0" hangingPunct="1">
              <a:lnSpc>
                <a:spcPct val="100000"/>
              </a:lnSpc>
              <a:spcBef>
                <a:spcPts val="600"/>
              </a:spcBef>
              <a:spcAft>
                <a:spcPts val="0"/>
              </a:spcAft>
              <a:buFont typeface="Arial" panose="020B0604020202020204" pitchFamily="34" charset="0"/>
              <a:buNone/>
              <a:defRPr sz="1700" kern="1200" baseline="0">
                <a:solidFill>
                  <a:schemeClr val="tx2"/>
                </a:solidFill>
                <a:latin typeface="+mn-lt"/>
                <a:ea typeface="+mn-ea"/>
                <a:cs typeface="+mn-cs"/>
              </a:defRPr>
            </a:lvl2pPr>
            <a:lvl3pPr marL="0" indent="0" algn="l" defTabSz="914400" rtl="0" eaLnBrk="1" latinLnBrk="0" hangingPunct="1">
              <a:lnSpc>
                <a:spcPct val="100000"/>
              </a:lnSpc>
              <a:spcBef>
                <a:spcPts val="600"/>
              </a:spcBef>
              <a:spcAft>
                <a:spcPts val="0"/>
              </a:spcAft>
              <a:buFont typeface="Arial" panose="020B0604020202020204" pitchFamily="34" charset="0"/>
              <a:buNone/>
              <a:defRPr sz="1700" b="1" kern="1200" baseline="0">
                <a:solidFill>
                  <a:schemeClr val="tx2"/>
                </a:solidFill>
                <a:latin typeface="+mn-lt"/>
                <a:ea typeface="+mn-ea"/>
                <a:cs typeface="+mn-cs"/>
              </a:defRPr>
            </a:lvl3pPr>
            <a:lvl4pPr marL="288000" indent="-288000" algn="l" defTabSz="914400" rtl="0" eaLnBrk="1" latinLnBrk="0" hangingPunct="1">
              <a:lnSpc>
                <a:spcPct val="100000"/>
              </a:lnSpc>
              <a:spcBef>
                <a:spcPts val="600"/>
              </a:spcBef>
              <a:buFont typeface="Arial" panose="020B0604020202020204" pitchFamily="34" charset="0"/>
              <a:buChar char="•"/>
              <a:defRPr sz="2400" b="1" kern="1200">
                <a:solidFill>
                  <a:schemeClr val="tx2"/>
                </a:solidFill>
                <a:latin typeface="+mn-lt"/>
                <a:ea typeface="+mn-ea"/>
                <a:cs typeface="+mn-cs"/>
              </a:defRPr>
            </a:lvl4pPr>
            <a:lvl5pPr marL="720000" indent="-288000" algn="l" defTabSz="914400" rtl="0" eaLnBrk="1" latinLnBrk="0" hangingPunct="1">
              <a:lnSpc>
                <a:spcPct val="100000"/>
              </a:lnSpc>
              <a:spcBef>
                <a:spcPts val="600"/>
              </a:spcBef>
              <a:buFont typeface="Arial" panose="020B0604020202020204" pitchFamily="34" charset="0"/>
              <a:buChar char="•"/>
              <a:defRPr sz="2100" kern="1200" baseline="0">
                <a:solidFill>
                  <a:schemeClr val="tx2"/>
                </a:solidFill>
                <a:latin typeface="+mn-lt"/>
                <a:ea typeface="+mn-ea"/>
                <a:cs typeface="+mn-cs"/>
              </a:defRPr>
            </a:lvl5pPr>
            <a:lvl6pPr marL="1152000" indent="-288000" algn="l" defTabSz="914400" rtl="0" eaLnBrk="1" latinLnBrk="0" hangingPunct="1">
              <a:lnSpc>
                <a:spcPct val="100000"/>
              </a:lnSpc>
              <a:spcBef>
                <a:spcPts val="600"/>
              </a:spcBef>
              <a:buFont typeface="Arial" panose="020B0604020202020204" pitchFamily="34" charset="0"/>
              <a:buChar char="•"/>
              <a:defRPr sz="1800" kern="1200" baseline="0">
                <a:solidFill>
                  <a:schemeClr val="tx2"/>
                </a:solidFill>
                <a:latin typeface="+mn-lt"/>
                <a:ea typeface="+mn-ea"/>
                <a:cs typeface="+mn-cs"/>
              </a:defRPr>
            </a:lvl6pPr>
            <a:lvl7pPr marL="1584000" indent="-288000" algn="l" defTabSz="914400" rtl="0" eaLnBrk="1" latinLnBrk="0" hangingPunct="1">
              <a:lnSpc>
                <a:spcPct val="100000"/>
              </a:lnSpc>
              <a:spcBef>
                <a:spcPts val="600"/>
              </a:spcBef>
              <a:buFont typeface="Arial" panose="020B0604020202020204" pitchFamily="34" charset="0"/>
              <a:buChar char="•"/>
              <a:defRPr sz="1600" kern="1200" baseline="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7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700" kern="1200">
                <a:solidFill>
                  <a:schemeClr val="tx2"/>
                </a:solidFill>
                <a:latin typeface="+mn-lt"/>
                <a:ea typeface="+mn-ea"/>
                <a:cs typeface="+mn-cs"/>
              </a:defRPr>
            </a:lvl9pPr>
          </a:lstStyle>
          <a:p>
            <a:pPr algn="ctr"/>
            <a:r>
              <a:rPr lang="en-GB" sz="2800" dirty="0">
                <a:solidFill>
                  <a:schemeClr val="accent4">
                    <a:lumMod val="50000"/>
                  </a:schemeClr>
                </a:solidFill>
              </a:rPr>
              <a:t>More than 70 countries supported the decision for WHO secretariat to develop a: </a:t>
            </a:r>
          </a:p>
          <a:p>
            <a:pPr algn="ctr"/>
            <a:r>
              <a:rPr lang="en-GB" sz="2800" dirty="0">
                <a:solidFill>
                  <a:schemeClr val="accent4">
                    <a:lumMod val="50000"/>
                  </a:schemeClr>
                </a:solidFill>
              </a:rPr>
              <a:t> </a:t>
            </a:r>
            <a:r>
              <a:rPr lang="en-GB" sz="2800" b="1" dirty="0">
                <a:solidFill>
                  <a:schemeClr val="accent4">
                    <a:lumMod val="50000"/>
                  </a:schemeClr>
                </a:solidFill>
              </a:rPr>
              <a:t>2020-2030 Global Strategy towards the Elimination of Cervical Cancer</a:t>
            </a:r>
          </a:p>
          <a:p>
            <a:pPr algn="ctr"/>
            <a:br>
              <a:rPr lang="en-US" sz="2800" b="1" dirty="0">
                <a:solidFill>
                  <a:schemeClr val="accent4">
                    <a:lumMod val="50000"/>
                  </a:schemeClr>
                </a:solidFill>
              </a:rPr>
            </a:br>
            <a:r>
              <a:rPr lang="en-US" sz="2800" b="1" dirty="0">
                <a:solidFill>
                  <a:schemeClr val="accent4">
                    <a:lumMod val="50000"/>
                  </a:schemeClr>
                </a:solidFill>
              </a:rPr>
              <a:t>Public national commitments:</a:t>
            </a:r>
          </a:p>
          <a:p>
            <a:pPr algn="ctr"/>
            <a:r>
              <a:rPr lang="en-US" sz="2800" dirty="0">
                <a:solidFill>
                  <a:schemeClr val="accent4">
                    <a:lumMod val="50000"/>
                  </a:schemeClr>
                </a:solidFill>
              </a:rPr>
              <a:t>Australia; Zambia; Malaysia; Kenya; Bhutan; Rwanda; Canada</a:t>
            </a:r>
            <a:endParaRPr lang="en-GB" sz="2800" dirty="0">
              <a:solidFill>
                <a:schemeClr val="accent4">
                  <a:lumMod val="50000"/>
                </a:schemeClr>
              </a:solidFill>
            </a:endParaRPr>
          </a:p>
        </p:txBody>
      </p:sp>
    </p:spTree>
    <p:extLst>
      <p:ext uri="{BB962C8B-B14F-4D97-AF65-F5344CB8AC3E}">
        <p14:creationId xmlns:p14="http://schemas.microsoft.com/office/powerpoint/2010/main" val="1476577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BD14A-F90F-4A5A-9AD0-ED6896F9BCF3}"/>
              </a:ext>
            </a:extLst>
          </p:cNvPr>
          <p:cNvSpPr>
            <a:spLocks noGrp="1"/>
          </p:cNvSpPr>
          <p:nvPr>
            <p:ph type="title"/>
          </p:nvPr>
        </p:nvSpPr>
        <p:spPr>
          <a:xfrm>
            <a:off x="2853759" y="418744"/>
            <a:ext cx="10895888" cy="745828"/>
          </a:xfrm>
        </p:spPr>
        <p:txBody>
          <a:bodyPr/>
          <a:lstStyle/>
          <a:p>
            <a:r>
              <a:rPr lang="en-GB" dirty="0"/>
              <a:t>The emerging global strategy </a:t>
            </a:r>
          </a:p>
        </p:txBody>
      </p:sp>
      <p:sp>
        <p:nvSpPr>
          <p:cNvPr id="9" name="Rectangle 8">
            <a:extLst>
              <a:ext uri="{FF2B5EF4-FFF2-40B4-BE49-F238E27FC236}">
                <a16:creationId xmlns:a16="http://schemas.microsoft.com/office/drawing/2014/main" id="{13F0942D-B5EA-4FBC-A1FF-EB208B80B939}"/>
              </a:ext>
            </a:extLst>
          </p:cNvPr>
          <p:cNvSpPr/>
          <p:nvPr/>
        </p:nvSpPr>
        <p:spPr bwMode="auto">
          <a:xfrm>
            <a:off x="1627215" y="3080191"/>
            <a:ext cx="1880431" cy="2359296"/>
          </a:xfrm>
          <a:prstGeom prst="rect">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1042988"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charset="0"/>
                <a:ea typeface="+mn-ea"/>
                <a:cs typeface="Arial" charset="0"/>
              </a:rPr>
              <a:t>90%</a:t>
            </a:r>
          </a:p>
          <a:p>
            <a:pPr marL="0" marR="0" lvl="0" indent="0" algn="ctr" defTabSz="1042988" rtl="0" eaLnBrk="1" fontAlgn="base" latinLnBrk="0" hangingPunct="1">
              <a:lnSpc>
                <a:spcPct val="100000"/>
              </a:lnSpc>
              <a:spcBef>
                <a:spcPct val="0"/>
              </a:spcBef>
              <a:spcAft>
                <a:spcPct val="0"/>
              </a:spcAft>
              <a:buClrTx/>
              <a:buSzTx/>
              <a:buFontTx/>
              <a:buNone/>
              <a:tabLst/>
              <a:defRPr/>
            </a:pPr>
            <a:br>
              <a:rPr lang="en-US" sz="1400" b="1" dirty="0">
                <a:solidFill>
                  <a:schemeClr val="bg1"/>
                </a:solidFill>
                <a:latin typeface="Arial" charset="0"/>
                <a:cs typeface="Arial" charset="0"/>
              </a:rPr>
            </a:br>
            <a:r>
              <a:rPr kumimoji="0" lang="en-US" sz="1400" b="1" i="0" u="none" strike="noStrike" kern="1200" cap="none" spc="0" normalizeH="0" baseline="0" noProof="0" dirty="0">
                <a:ln>
                  <a:noFill/>
                </a:ln>
                <a:solidFill>
                  <a:schemeClr val="bg1"/>
                </a:solidFill>
                <a:effectLst/>
                <a:uLnTx/>
                <a:uFillTx/>
                <a:latin typeface="Arial" charset="0"/>
                <a:ea typeface="+mn-ea"/>
                <a:cs typeface="Arial" charset="0"/>
              </a:rPr>
              <a:t>of girls fully vaccinated with HPV vaccine by 15 years of age</a:t>
            </a:r>
          </a:p>
          <a:p>
            <a:pPr marL="0" marR="0" lvl="0" indent="0" algn="ctr" defTabSz="1042988" rtl="0" eaLnBrk="1" fontAlgn="base" latinLnBrk="0" hangingPunct="1">
              <a:lnSpc>
                <a:spcPct val="100000"/>
              </a:lnSpc>
              <a:spcBef>
                <a:spcPct val="0"/>
              </a:spcBef>
              <a:spcAft>
                <a:spcPct val="0"/>
              </a:spcAft>
              <a:buClrTx/>
              <a:buSzTx/>
              <a:buFontTx/>
              <a:buNone/>
              <a:tabLst/>
              <a:defRPr/>
            </a:pPr>
            <a:endParaRPr kumimoji="0" lang="en-US" sz="3900" b="1" i="0" u="none" strike="noStrike" kern="1200" cap="none" spc="0" normalizeH="0" baseline="0" noProof="0" dirty="0">
              <a:ln>
                <a:noFill/>
              </a:ln>
              <a:solidFill>
                <a:srgbClr val="000066"/>
              </a:solidFill>
              <a:effectLst/>
              <a:uLnTx/>
              <a:uFillTx/>
              <a:latin typeface="Arial" charset="0"/>
              <a:ea typeface="+mn-ea"/>
              <a:cs typeface="Arial" charset="0"/>
            </a:endParaRPr>
          </a:p>
        </p:txBody>
      </p:sp>
      <p:sp>
        <p:nvSpPr>
          <p:cNvPr id="10" name="Rectangle 9">
            <a:extLst>
              <a:ext uri="{FF2B5EF4-FFF2-40B4-BE49-F238E27FC236}">
                <a16:creationId xmlns:a16="http://schemas.microsoft.com/office/drawing/2014/main" id="{97C242BA-929E-4F38-8975-4FE512159177}"/>
              </a:ext>
            </a:extLst>
          </p:cNvPr>
          <p:cNvSpPr/>
          <p:nvPr/>
        </p:nvSpPr>
        <p:spPr bwMode="auto">
          <a:xfrm>
            <a:off x="3571431" y="3087273"/>
            <a:ext cx="1880431" cy="2359296"/>
          </a:xfrm>
          <a:prstGeom prst="rect">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1042988"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rial" charset="0"/>
                <a:ea typeface="+mn-ea"/>
                <a:cs typeface="Arial" charset="0"/>
              </a:rPr>
              <a:t>70%</a:t>
            </a:r>
          </a:p>
          <a:p>
            <a:pPr marL="0" marR="0" lvl="0" indent="0" algn="ctr" defTabSz="1042988"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chemeClr val="bg1"/>
              </a:solidFill>
              <a:effectLst/>
              <a:uLnTx/>
              <a:uFillTx/>
              <a:latin typeface="Arial" charset="0"/>
              <a:ea typeface="+mn-ea"/>
              <a:cs typeface="Arial" charset="0"/>
            </a:endParaRPr>
          </a:p>
          <a:p>
            <a:pPr marL="0" marR="0" lvl="0" indent="0" algn="ctr" defTabSz="1042988"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charset="0"/>
                <a:ea typeface="+mn-ea"/>
                <a:cs typeface="Arial" charset="0"/>
              </a:rPr>
              <a:t>of women screened with an HPV test at 35 and 45 years of age</a:t>
            </a:r>
          </a:p>
        </p:txBody>
      </p:sp>
      <p:sp>
        <p:nvSpPr>
          <p:cNvPr id="11" name="Rectangle 10">
            <a:extLst>
              <a:ext uri="{FF2B5EF4-FFF2-40B4-BE49-F238E27FC236}">
                <a16:creationId xmlns:a16="http://schemas.microsoft.com/office/drawing/2014/main" id="{733577DB-990F-4308-BCCB-0F30160DB753}"/>
              </a:ext>
            </a:extLst>
          </p:cNvPr>
          <p:cNvSpPr/>
          <p:nvPr/>
        </p:nvSpPr>
        <p:spPr bwMode="auto">
          <a:xfrm>
            <a:off x="5517097" y="3087273"/>
            <a:ext cx="1952439" cy="2359296"/>
          </a:xfrm>
          <a:prstGeom prst="rect">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1042988" rtl="0" eaLnBrk="1" fontAlgn="base" latinLnBrk="0" hangingPunct="1">
              <a:lnSpc>
                <a:spcPct val="100000"/>
              </a:lnSpc>
              <a:spcBef>
                <a:spcPct val="0"/>
              </a:spcBef>
              <a:spcAft>
                <a:spcPct val="0"/>
              </a:spcAft>
              <a:buClrTx/>
              <a:buSzTx/>
              <a:buFontTx/>
              <a:buNone/>
              <a:tabLst/>
              <a:defRPr/>
            </a:pPr>
            <a:r>
              <a:rPr lang="en-US" sz="4800" b="1" dirty="0">
                <a:solidFill>
                  <a:schemeClr val="bg1"/>
                </a:solidFill>
                <a:latin typeface="Arial" charset="0"/>
                <a:cs typeface="Arial" charset="0"/>
              </a:rPr>
              <a:t>9</a:t>
            </a:r>
            <a:r>
              <a:rPr kumimoji="0" lang="en-US" sz="4800" b="1" i="0" u="none" strike="noStrike" kern="1200" cap="none" spc="0" normalizeH="0" baseline="0" noProof="0" dirty="0">
                <a:ln>
                  <a:noFill/>
                </a:ln>
                <a:solidFill>
                  <a:schemeClr val="bg1"/>
                </a:solidFill>
                <a:effectLst/>
                <a:uLnTx/>
                <a:uFillTx/>
                <a:latin typeface="Arial" charset="0"/>
                <a:ea typeface="+mn-ea"/>
                <a:cs typeface="Arial" charset="0"/>
              </a:rPr>
              <a:t>0%</a:t>
            </a:r>
          </a:p>
          <a:p>
            <a:pPr marL="0" marR="0" lvl="0" indent="0" algn="ctr" defTabSz="1042988"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chemeClr val="bg1"/>
              </a:solidFill>
              <a:effectLst/>
              <a:uLnTx/>
              <a:uFillTx/>
              <a:latin typeface="Arial" charset="0"/>
              <a:ea typeface="+mn-ea"/>
              <a:cs typeface="Arial" charset="0"/>
            </a:endParaRPr>
          </a:p>
          <a:p>
            <a:pPr marL="0" marR="0" lvl="0" indent="0" algn="ctr" defTabSz="1042988" rtl="0" eaLnBrk="1" fontAlgn="base" latinLnBrk="0" hangingPunct="1">
              <a:lnSpc>
                <a:spcPct val="100000"/>
              </a:lnSpc>
              <a:spcBef>
                <a:spcPct val="0"/>
              </a:spcBef>
              <a:spcAft>
                <a:spcPct val="0"/>
              </a:spcAft>
              <a:buClrTx/>
              <a:buSzTx/>
              <a:buFontTx/>
              <a:buNone/>
              <a:tabLst/>
              <a:defRPr/>
            </a:pPr>
            <a:r>
              <a:rPr lang="fr-CH" sz="1400" b="1" dirty="0">
                <a:solidFill>
                  <a:schemeClr val="bg1"/>
                </a:solidFill>
                <a:latin typeface="Arial" charset="0"/>
                <a:cs typeface="Arial" charset="0"/>
              </a:rPr>
              <a:t>of </a:t>
            </a:r>
            <a:r>
              <a:rPr lang="fr-CH" sz="1400" b="1" dirty="0" err="1">
                <a:solidFill>
                  <a:schemeClr val="bg1"/>
                </a:solidFill>
                <a:latin typeface="Arial" charset="0"/>
                <a:cs typeface="Arial" charset="0"/>
              </a:rPr>
              <a:t>women</a:t>
            </a:r>
            <a:r>
              <a:rPr lang="fr-CH" sz="1400" b="1" dirty="0">
                <a:solidFill>
                  <a:schemeClr val="bg1"/>
                </a:solidFill>
                <a:latin typeface="Arial" charset="0"/>
                <a:cs typeface="Arial" charset="0"/>
              </a:rPr>
              <a:t> </a:t>
            </a:r>
            <a:r>
              <a:rPr lang="fr-CH" sz="1400" b="1" dirty="0" err="1">
                <a:solidFill>
                  <a:schemeClr val="bg1"/>
                </a:solidFill>
                <a:latin typeface="Arial" charset="0"/>
                <a:cs typeface="Arial" charset="0"/>
              </a:rPr>
              <a:t>identifed</a:t>
            </a:r>
            <a:r>
              <a:rPr lang="fr-CH" sz="1400" b="1" dirty="0">
                <a:solidFill>
                  <a:schemeClr val="bg1"/>
                </a:solidFill>
                <a:latin typeface="Arial" charset="0"/>
                <a:cs typeface="Arial" charset="0"/>
              </a:rPr>
              <a:t> </a:t>
            </a:r>
            <a:r>
              <a:rPr lang="fr-CH" sz="1400" b="1" dirty="0" err="1">
                <a:solidFill>
                  <a:schemeClr val="bg1"/>
                </a:solidFill>
                <a:latin typeface="Arial" charset="0"/>
                <a:cs typeface="Arial" charset="0"/>
              </a:rPr>
              <a:t>with</a:t>
            </a:r>
            <a:r>
              <a:rPr lang="fr-CH" sz="1400" b="1" dirty="0">
                <a:solidFill>
                  <a:schemeClr val="bg1"/>
                </a:solidFill>
                <a:latin typeface="Arial" charset="0"/>
                <a:cs typeface="Arial" charset="0"/>
              </a:rPr>
              <a:t> cervical </a:t>
            </a:r>
            <a:r>
              <a:rPr lang="fr-CH" sz="1400" b="1" dirty="0" err="1">
                <a:solidFill>
                  <a:schemeClr val="bg1"/>
                </a:solidFill>
                <a:latin typeface="Arial" charset="0"/>
                <a:cs typeface="Arial" charset="0"/>
              </a:rPr>
              <a:t>disease</a:t>
            </a:r>
            <a:r>
              <a:rPr lang="fr-CH" sz="1400" b="1" dirty="0">
                <a:solidFill>
                  <a:schemeClr val="bg1"/>
                </a:solidFill>
                <a:latin typeface="Arial" charset="0"/>
                <a:cs typeface="Arial" charset="0"/>
              </a:rPr>
              <a:t> </a:t>
            </a:r>
            <a:r>
              <a:rPr lang="fr-CH" sz="1400" b="1" dirty="0" err="1">
                <a:solidFill>
                  <a:schemeClr val="bg1"/>
                </a:solidFill>
                <a:latin typeface="Arial" charset="0"/>
                <a:cs typeface="Arial" charset="0"/>
              </a:rPr>
              <a:t>receive</a:t>
            </a:r>
            <a:r>
              <a:rPr lang="fr-CH" sz="1400" b="1" dirty="0">
                <a:solidFill>
                  <a:schemeClr val="bg1"/>
                </a:solidFill>
                <a:latin typeface="Arial" charset="0"/>
                <a:cs typeface="Arial" charset="0"/>
              </a:rPr>
              <a:t> </a:t>
            </a:r>
            <a:r>
              <a:rPr lang="fr-CH" sz="1400" b="1" dirty="0" err="1">
                <a:solidFill>
                  <a:schemeClr val="bg1"/>
                </a:solidFill>
                <a:latin typeface="Arial" charset="0"/>
                <a:cs typeface="Arial" charset="0"/>
              </a:rPr>
              <a:t>treatment</a:t>
            </a:r>
            <a:r>
              <a:rPr lang="fr-CH" sz="1400" b="1" dirty="0">
                <a:solidFill>
                  <a:schemeClr val="bg1"/>
                </a:solidFill>
                <a:latin typeface="Arial" charset="0"/>
                <a:cs typeface="Arial" charset="0"/>
              </a:rPr>
              <a:t> for </a:t>
            </a:r>
            <a:r>
              <a:rPr lang="fr-CH" sz="1400" b="1" dirty="0" err="1">
                <a:solidFill>
                  <a:schemeClr val="bg1"/>
                </a:solidFill>
                <a:latin typeface="Arial" charset="0"/>
                <a:cs typeface="Arial" charset="0"/>
              </a:rPr>
              <a:t>precancerous</a:t>
            </a:r>
            <a:r>
              <a:rPr lang="fr-CH" sz="1400" b="1" dirty="0">
                <a:solidFill>
                  <a:schemeClr val="bg1"/>
                </a:solidFill>
                <a:latin typeface="Arial" charset="0"/>
                <a:cs typeface="Arial" charset="0"/>
              </a:rPr>
              <a:t> </a:t>
            </a:r>
            <a:r>
              <a:rPr lang="fr-CH" sz="1400" b="1" dirty="0" err="1">
                <a:solidFill>
                  <a:schemeClr val="bg1"/>
                </a:solidFill>
                <a:latin typeface="Arial" charset="0"/>
                <a:cs typeface="Arial" charset="0"/>
              </a:rPr>
              <a:t>lesions</a:t>
            </a:r>
            <a:r>
              <a:rPr lang="fr-CH" sz="1400" b="1" dirty="0">
                <a:solidFill>
                  <a:schemeClr val="bg1"/>
                </a:solidFill>
                <a:latin typeface="Arial" charset="0"/>
                <a:cs typeface="Arial" charset="0"/>
              </a:rPr>
              <a:t> or invasive cancer</a:t>
            </a:r>
            <a:endParaRPr kumimoji="0" lang="en-US" sz="1400" b="1" i="0" u="none" strike="noStrike" kern="1200" cap="none" spc="0" normalizeH="0" baseline="0" noProof="0" dirty="0">
              <a:ln>
                <a:noFill/>
              </a:ln>
              <a:solidFill>
                <a:schemeClr val="bg1"/>
              </a:solidFill>
              <a:effectLst/>
              <a:uLnTx/>
              <a:uFillTx/>
              <a:latin typeface="Arial" charset="0"/>
              <a:cs typeface="Arial" charset="0"/>
            </a:endParaRPr>
          </a:p>
        </p:txBody>
      </p:sp>
      <p:sp>
        <p:nvSpPr>
          <p:cNvPr id="12" name="Rectangle: Rounded Corners 11">
            <a:extLst>
              <a:ext uri="{FF2B5EF4-FFF2-40B4-BE49-F238E27FC236}">
                <a16:creationId xmlns:a16="http://schemas.microsoft.com/office/drawing/2014/main" id="{DA11205C-137B-48A9-AC64-743F7435C3CE}"/>
              </a:ext>
            </a:extLst>
          </p:cNvPr>
          <p:cNvSpPr/>
          <p:nvPr/>
        </p:nvSpPr>
        <p:spPr bwMode="auto">
          <a:xfrm>
            <a:off x="1627214" y="5508429"/>
            <a:ext cx="5842322" cy="622421"/>
          </a:xfrm>
          <a:prstGeom prst="roundRect">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defTabSz="1042988" rtl="1"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charset="0"/>
                <a:ea typeface="+mn-ea"/>
                <a:cs typeface="Arial" charset="0"/>
              </a:rPr>
              <a:t>SDG 2030</a:t>
            </a:r>
            <a:r>
              <a:rPr kumimoji="0" lang="en-US" sz="1200" i="0" u="none" strike="noStrike" kern="1200" cap="none" spc="0" normalizeH="0" baseline="0" noProof="0" dirty="0">
                <a:ln>
                  <a:noFill/>
                </a:ln>
                <a:solidFill>
                  <a:schemeClr val="bg1"/>
                </a:solidFill>
                <a:effectLst/>
                <a:uLnTx/>
                <a:uFillTx/>
                <a:latin typeface="Arial" charset="0"/>
                <a:ea typeface="+mn-ea"/>
                <a:cs typeface="Arial" charset="0"/>
              </a:rPr>
              <a:t>:</a:t>
            </a:r>
            <a:r>
              <a:rPr kumimoji="0" lang="en-US" sz="1200" i="0" u="none" strike="noStrike" kern="1200" cap="none" spc="0" normalizeH="0" noProof="0" dirty="0">
                <a:ln>
                  <a:noFill/>
                </a:ln>
                <a:solidFill>
                  <a:schemeClr val="bg1"/>
                </a:solidFill>
                <a:effectLst/>
                <a:uLnTx/>
                <a:uFillTx/>
                <a:latin typeface="Arial" charset="0"/>
                <a:ea typeface="+mn-ea"/>
                <a:cs typeface="Arial" charset="0"/>
              </a:rPr>
              <a:t> Target 3.4 – 30% reduction in mortality from cervical cancer</a:t>
            </a:r>
            <a:endParaRPr kumimoji="0" lang="en-US" sz="1200" i="0" u="none" strike="noStrike" kern="1200" cap="none" spc="0" normalizeH="0" baseline="0" noProof="0" dirty="0">
              <a:ln>
                <a:noFill/>
              </a:ln>
              <a:solidFill>
                <a:schemeClr val="bg1"/>
              </a:solidFill>
              <a:effectLst/>
              <a:uLnTx/>
              <a:uFillTx/>
              <a:latin typeface="Arial" charset="0"/>
              <a:ea typeface="+mn-ea"/>
              <a:cs typeface="Arial" charset="0"/>
            </a:endParaRPr>
          </a:p>
        </p:txBody>
      </p:sp>
      <p:sp>
        <p:nvSpPr>
          <p:cNvPr id="6" name="Rectangle 5">
            <a:extLst>
              <a:ext uri="{FF2B5EF4-FFF2-40B4-BE49-F238E27FC236}">
                <a16:creationId xmlns:a16="http://schemas.microsoft.com/office/drawing/2014/main" id="{630E5241-8C6B-437E-B0AE-63DB4216A469}"/>
              </a:ext>
            </a:extLst>
          </p:cNvPr>
          <p:cNvSpPr/>
          <p:nvPr/>
        </p:nvSpPr>
        <p:spPr bwMode="auto">
          <a:xfrm>
            <a:off x="4983122" y="6305876"/>
            <a:ext cx="7204228" cy="593032"/>
          </a:xfrm>
          <a:prstGeom prst="rect">
            <a:avLst/>
          </a:prstGeom>
          <a:solidFill>
            <a:schemeClr val="bg2">
              <a:lumMod val="8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1042988" rtl="1" eaLnBrk="1" fontAlgn="base" latinLnBrk="0" hangingPunct="1">
              <a:lnSpc>
                <a:spcPct val="100000"/>
              </a:lnSpc>
              <a:spcBef>
                <a:spcPct val="0"/>
              </a:spcBef>
              <a:spcAft>
                <a:spcPct val="0"/>
              </a:spcAft>
              <a:buClrTx/>
              <a:buSzTx/>
              <a:buFontTx/>
              <a:buNone/>
              <a:tabLst/>
              <a:defRPr/>
            </a:pPr>
            <a:r>
              <a:rPr kumimoji="0" lang="en-US" sz="800" i="0" u="none" strike="noStrike" kern="1200" cap="none" spc="0" normalizeH="0" baseline="0" noProof="0" dirty="0">
                <a:ln>
                  <a:noFill/>
                </a:ln>
                <a:effectLst/>
                <a:uLnTx/>
                <a:uFillTx/>
                <a:latin typeface="Arial" charset="0"/>
                <a:ea typeface="+mn-ea"/>
                <a:cs typeface="Arial" charset="0"/>
              </a:rPr>
              <a:t>The 2030 targets and elimination threshold are subject to revision depending on the outcomes of the modeling and the WHO approval process</a:t>
            </a:r>
          </a:p>
        </p:txBody>
      </p:sp>
      <p:sp>
        <p:nvSpPr>
          <p:cNvPr id="16" name="Rectangle: Rounded Corners 15">
            <a:extLst>
              <a:ext uri="{FF2B5EF4-FFF2-40B4-BE49-F238E27FC236}">
                <a16:creationId xmlns:a16="http://schemas.microsoft.com/office/drawing/2014/main" id="{08EF8206-4447-4746-A4B0-2C9F01FBD06C}"/>
              </a:ext>
            </a:extLst>
          </p:cNvPr>
          <p:cNvSpPr/>
          <p:nvPr/>
        </p:nvSpPr>
        <p:spPr bwMode="auto">
          <a:xfrm rot="5400000">
            <a:off x="4256930" y="-249678"/>
            <a:ext cx="582908" cy="5842323"/>
          </a:xfrm>
          <a:prstGeom prst="round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vert270" wrap="square" lIns="91440" tIns="45720" rIns="91440" bIns="45720" numCol="1" rtlCol="0" anchor="t" anchorCtr="0" compatLnSpc="1">
            <a:prstTxWarp prst="textNoShape">
              <a:avLst/>
            </a:prstTxWarp>
          </a:bodyPr>
          <a:lstStyle/>
          <a:p>
            <a:pPr lvl="0" algn="ctr" defTabSz="914239">
              <a:defRPr/>
            </a:pPr>
            <a:r>
              <a:rPr lang="en-US" sz="1600" b="1" dirty="0">
                <a:solidFill>
                  <a:schemeClr val="bg1"/>
                </a:solidFill>
                <a:latin typeface="Arial"/>
                <a:cs typeface="Arial"/>
              </a:rPr>
              <a:t>2030 CONTROL TARGETS</a:t>
            </a:r>
          </a:p>
        </p:txBody>
      </p:sp>
      <p:sp>
        <p:nvSpPr>
          <p:cNvPr id="17" name="Rectangle: Rounded Corners 16">
            <a:extLst>
              <a:ext uri="{FF2B5EF4-FFF2-40B4-BE49-F238E27FC236}">
                <a16:creationId xmlns:a16="http://schemas.microsoft.com/office/drawing/2014/main" id="{6E19C031-3137-4FEC-9733-B2DB8529878A}"/>
              </a:ext>
            </a:extLst>
          </p:cNvPr>
          <p:cNvSpPr/>
          <p:nvPr/>
        </p:nvSpPr>
        <p:spPr bwMode="auto">
          <a:xfrm>
            <a:off x="1626159" y="1458546"/>
            <a:ext cx="5842322" cy="850516"/>
          </a:xfrm>
          <a:prstGeom prst="roundRect">
            <a:avLst/>
          </a:prstGeom>
          <a:solidFill>
            <a:schemeClr val="accent1"/>
          </a:solidFill>
          <a:ln w="9525"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1042988" rtl="1" eaLnBrk="1" fontAlgn="base" latinLnBrk="0" hangingPunct="1">
              <a:lnSpc>
                <a:spcPct val="100000"/>
              </a:lnSpc>
              <a:spcBef>
                <a:spcPct val="0"/>
              </a:spcBef>
              <a:spcAft>
                <a:spcPct val="0"/>
              </a:spcAft>
              <a:buClrTx/>
              <a:buSzTx/>
              <a:buFontTx/>
              <a:buNone/>
              <a:tabLst/>
              <a:defRPr/>
            </a:pPr>
            <a:r>
              <a:rPr lang="en-US" sz="1200" b="1" dirty="0">
                <a:solidFill>
                  <a:schemeClr val="bg1"/>
                </a:solidFill>
                <a:latin typeface="Arial" charset="0"/>
                <a:cs typeface="Arial" charset="0"/>
              </a:rPr>
              <a:t>VISION:  A World Free of Cervical Cancer</a:t>
            </a:r>
            <a:br>
              <a:rPr lang="en-US" sz="1200" b="1" dirty="0">
                <a:solidFill>
                  <a:schemeClr val="bg1"/>
                </a:solidFill>
                <a:latin typeface="Arial" charset="0"/>
                <a:cs typeface="Arial" charset="0"/>
              </a:rPr>
            </a:br>
            <a:endParaRPr lang="en-US" sz="1200" b="1" dirty="0">
              <a:solidFill>
                <a:schemeClr val="bg1"/>
              </a:solidFill>
              <a:latin typeface="Arial" charset="0"/>
              <a:cs typeface="Arial" charset="0"/>
            </a:endParaRPr>
          </a:p>
          <a:p>
            <a:pPr marL="0" marR="0" lvl="0" indent="0" algn="l" defTabSz="1042988" rtl="1"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charset="0"/>
                <a:ea typeface="+mn-ea"/>
                <a:cs typeface="Arial" charset="0"/>
              </a:rPr>
              <a:t>THRESHOLD</a:t>
            </a:r>
            <a:r>
              <a:rPr kumimoji="0" lang="en-US" sz="1200" i="0" u="none" strike="noStrike" kern="1200" cap="none" spc="0" normalizeH="0" baseline="0" noProof="0" dirty="0">
                <a:ln>
                  <a:noFill/>
                </a:ln>
                <a:solidFill>
                  <a:schemeClr val="bg1"/>
                </a:solidFill>
                <a:effectLst/>
                <a:uLnTx/>
                <a:uFillTx/>
                <a:latin typeface="Arial" charset="0"/>
                <a:ea typeface="+mn-ea"/>
                <a:cs typeface="Arial" charset="0"/>
              </a:rPr>
              <a:t>:  &lt;</a:t>
            </a:r>
            <a:r>
              <a:rPr kumimoji="0" lang="en-US" sz="1200" i="0" u="none" strike="noStrike" kern="1200" cap="none" spc="0" normalizeH="0" noProof="0" dirty="0">
                <a:ln>
                  <a:noFill/>
                </a:ln>
                <a:solidFill>
                  <a:schemeClr val="bg1"/>
                </a:solidFill>
                <a:effectLst/>
                <a:uLnTx/>
                <a:uFillTx/>
                <a:latin typeface="Arial" charset="0"/>
                <a:ea typeface="+mn-ea"/>
                <a:cs typeface="Arial" charset="0"/>
              </a:rPr>
              <a:t> </a:t>
            </a:r>
            <a:r>
              <a:rPr kumimoji="0" lang="en-US" sz="1200" i="0" u="none" strike="noStrike" kern="1200" cap="none" spc="0" normalizeH="0" baseline="0" noProof="0" dirty="0">
                <a:ln>
                  <a:noFill/>
                </a:ln>
                <a:solidFill>
                  <a:schemeClr val="bg1"/>
                </a:solidFill>
                <a:effectLst/>
                <a:uLnTx/>
                <a:uFillTx/>
                <a:latin typeface="Arial"/>
                <a:ea typeface="+mn-ea"/>
                <a:cs typeface="Arial"/>
              </a:rPr>
              <a:t>4 cases of cervical cancer per 100,000 woman-years </a:t>
            </a:r>
            <a:endParaRPr kumimoji="0" lang="en-US" sz="1200" i="0" u="none" strike="noStrike" kern="1200" cap="none" spc="0" normalizeH="0" baseline="0" noProof="0" dirty="0">
              <a:ln>
                <a:noFill/>
              </a:ln>
              <a:solidFill>
                <a:schemeClr val="bg1"/>
              </a:solidFill>
              <a:effectLst/>
              <a:uLnTx/>
              <a:uFillTx/>
              <a:latin typeface="Arial" charset="0"/>
              <a:ea typeface="+mn-ea"/>
              <a:cs typeface="Arial" charset="0"/>
            </a:endParaRPr>
          </a:p>
        </p:txBody>
      </p:sp>
      <p:sp>
        <p:nvSpPr>
          <p:cNvPr id="13" name="Content Placeholder 2">
            <a:extLst>
              <a:ext uri="{FF2B5EF4-FFF2-40B4-BE49-F238E27FC236}">
                <a16:creationId xmlns:a16="http://schemas.microsoft.com/office/drawing/2014/main" id="{9A6D3623-7176-44E6-BFFE-B91BB49B6551}"/>
              </a:ext>
            </a:extLst>
          </p:cNvPr>
          <p:cNvSpPr txBox="1">
            <a:spLocks/>
          </p:cNvSpPr>
          <p:nvPr/>
        </p:nvSpPr>
        <p:spPr>
          <a:xfrm>
            <a:off x="7670836" y="1644655"/>
            <a:ext cx="3663709" cy="193938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1000"/>
              </a:spcAft>
              <a:buFont typeface="Arial" panose="020B0604020202020204" pitchFamily="34" charset="0"/>
              <a:buNone/>
              <a:defRPr sz="2100" kern="1200" baseline="0">
                <a:solidFill>
                  <a:schemeClr val="tx2"/>
                </a:solidFill>
                <a:latin typeface="+mn-lt"/>
                <a:ea typeface="+mn-ea"/>
                <a:cs typeface="+mn-cs"/>
              </a:defRPr>
            </a:lvl1pPr>
            <a:lvl2pPr marL="0" indent="0" algn="l" defTabSz="914400" rtl="0" eaLnBrk="1" latinLnBrk="0" hangingPunct="1">
              <a:lnSpc>
                <a:spcPct val="100000"/>
              </a:lnSpc>
              <a:spcBef>
                <a:spcPts val="600"/>
              </a:spcBef>
              <a:spcAft>
                <a:spcPts val="0"/>
              </a:spcAft>
              <a:buFont typeface="Arial" panose="020B0604020202020204" pitchFamily="34" charset="0"/>
              <a:buNone/>
              <a:defRPr sz="1700" kern="1200" baseline="0">
                <a:solidFill>
                  <a:schemeClr val="tx2"/>
                </a:solidFill>
                <a:latin typeface="+mn-lt"/>
                <a:ea typeface="+mn-ea"/>
                <a:cs typeface="+mn-cs"/>
              </a:defRPr>
            </a:lvl2pPr>
            <a:lvl3pPr marL="0" indent="0" algn="l" defTabSz="914400" rtl="0" eaLnBrk="1" latinLnBrk="0" hangingPunct="1">
              <a:lnSpc>
                <a:spcPct val="100000"/>
              </a:lnSpc>
              <a:spcBef>
                <a:spcPts val="600"/>
              </a:spcBef>
              <a:spcAft>
                <a:spcPts val="0"/>
              </a:spcAft>
              <a:buFont typeface="Arial" panose="020B0604020202020204" pitchFamily="34" charset="0"/>
              <a:buNone/>
              <a:defRPr sz="1700" b="1" kern="1200" baseline="0">
                <a:solidFill>
                  <a:schemeClr val="tx2"/>
                </a:solidFill>
                <a:latin typeface="+mn-lt"/>
                <a:ea typeface="+mn-ea"/>
                <a:cs typeface="+mn-cs"/>
              </a:defRPr>
            </a:lvl3pPr>
            <a:lvl4pPr marL="288000" indent="-288000" algn="l" defTabSz="914400" rtl="0" eaLnBrk="1" latinLnBrk="0" hangingPunct="1">
              <a:lnSpc>
                <a:spcPct val="100000"/>
              </a:lnSpc>
              <a:spcBef>
                <a:spcPts val="600"/>
              </a:spcBef>
              <a:buFont typeface="Arial" panose="020B0604020202020204" pitchFamily="34" charset="0"/>
              <a:buChar char="•"/>
              <a:defRPr sz="2400" b="1" kern="1200">
                <a:solidFill>
                  <a:schemeClr val="tx2"/>
                </a:solidFill>
                <a:latin typeface="+mn-lt"/>
                <a:ea typeface="+mn-ea"/>
                <a:cs typeface="+mn-cs"/>
              </a:defRPr>
            </a:lvl4pPr>
            <a:lvl5pPr marL="720000" indent="-288000" algn="l" defTabSz="914400" rtl="0" eaLnBrk="1" latinLnBrk="0" hangingPunct="1">
              <a:lnSpc>
                <a:spcPct val="100000"/>
              </a:lnSpc>
              <a:spcBef>
                <a:spcPts val="600"/>
              </a:spcBef>
              <a:buFont typeface="Arial" panose="020B0604020202020204" pitchFamily="34" charset="0"/>
              <a:buChar char="•"/>
              <a:defRPr sz="2100" kern="1200" baseline="0">
                <a:solidFill>
                  <a:schemeClr val="tx2"/>
                </a:solidFill>
                <a:latin typeface="+mn-lt"/>
                <a:ea typeface="+mn-ea"/>
                <a:cs typeface="+mn-cs"/>
              </a:defRPr>
            </a:lvl5pPr>
            <a:lvl6pPr marL="1152000" indent="-288000" algn="l" defTabSz="914400" rtl="0" eaLnBrk="1" latinLnBrk="0" hangingPunct="1">
              <a:lnSpc>
                <a:spcPct val="100000"/>
              </a:lnSpc>
              <a:spcBef>
                <a:spcPts val="600"/>
              </a:spcBef>
              <a:buFont typeface="Arial" panose="020B0604020202020204" pitchFamily="34" charset="0"/>
              <a:buChar char="•"/>
              <a:defRPr sz="1800" kern="1200" baseline="0">
                <a:solidFill>
                  <a:schemeClr val="tx2"/>
                </a:solidFill>
                <a:latin typeface="+mn-lt"/>
                <a:ea typeface="+mn-ea"/>
                <a:cs typeface="+mn-cs"/>
              </a:defRPr>
            </a:lvl6pPr>
            <a:lvl7pPr marL="1584000" indent="-288000" algn="l" defTabSz="914400" rtl="0" eaLnBrk="1" latinLnBrk="0" hangingPunct="1">
              <a:lnSpc>
                <a:spcPct val="100000"/>
              </a:lnSpc>
              <a:spcBef>
                <a:spcPts val="600"/>
              </a:spcBef>
              <a:buFont typeface="Arial" panose="020B0604020202020204" pitchFamily="34" charset="0"/>
              <a:buChar char="•"/>
              <a:defRPr sz="1600" kern="1200" baseline="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7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700" kern="1200">
                <a:solidFill>
                  <a:schemeClr val="tx2"/>
                </a:solidFill>
                <a:latin typeface="+mn-lt"/>
                <a:ea typeface="+mn-ea"/>
                <a:cs typeface="+mn-cs"/>
              </a:defRPr>
            </a:lvl9pPr>
          </a:lstStyle>
          <a:p>
            <a:pPr algn="ctr"/>
            <a:r>
              <a:rPr lang="en-GB" sz="2800" dirty="0">
                <a:solidFill>
                  <a:schemeClr val="accent4">
                    <a:lumMod val="50000"/>
                  </a:schemeClr>
                </a:solidFill>
              </a:rPr>
              <a:t>4/100.000 means  cervical cancer rates below that of rare cancers </a:t>
            </a:r>
          </a:p>
        </p:txBody>
      </p:sp>
      <p:sp>
        <p:nvSpPr>
          <p:cNvPr id="14" name="Content Placeholder 2">
            <a:extLst>
              <a:ext uri="{FF2B5EF4-FFF2-40B4-BE49-F238E27FC236}">
                <a16:creationId xmlns:a16="http://schemas.microsoft.com/office/drawing/2014/main" id="{0C72A64D-41FF-45D8-B741-81937D604208}"/>
              </a:ext>
            </a:extLst>
          </p:cNvPr>
          <p:cNvSpPr txBox="1">
            <a:spLocks/>
          </p:cNvSpPr>
          <p:nvPr/>
        </p:nvSpPr>
        <p:spPr>
          <a:xfrm>
            <a:off x="7804026" y="3779651"/>
            <a:ext cx="3530519" cy="252622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1000"/>
              </a:spcAft>
              <a:buFont typeface="Arial" panose="020B0604020202020204" pitchFamily="34" charset="0"/>
              <a:buNone/>
              <a:defRPr sz="2100" kern="1200" baseline="0">
                <a:solidFill>
                  <a:schemeClr val="tx2"/>
                </a:solidFill>
                <a:latin typeface="+mn-lt"/>
                <a:ea typeface="+mn-ea"/>
                <a:cs typeface="+mn-cs"/>
              </a:defRPr>
            </a:lvl1pPr>
            <a:lvl2pPr marL="0" indent="0" algn="l" defTabSz="914400" rtl="0" eaLnBrk="1" latinLnBrk="0" hangingPunct="1">
              <a:lnSpc>
                <a:spcPct val="100000"/>
              </a:lnSpc>
              <a:spcBef>
                <a:spcPts val="600"/>
              </a:spcBef>
              <a:spcAft>
                <a:spcPts val="0"/>
              </a:spcAft>
              <a:buFont typeface="Arial" panose="020B0604020202020204" pitchFamily="34" charset="0"/>
              <a:buNone/>
              <a:defRPr sz="1700" kern="1200" baseline="0">
                <a:solidFill>
                  <a:schemeClr val="tx2"/>
                </a:solidFill>
                <a:latin typeface="+mn-lt"/>
                <a:ea typeface="+mn-ea"/>
                <a:cs typeface="+mn-cs"/>
              </a:defRPr>
            </a:lvl2pPr>
            <a:lvl3pPr marL="0" indent="0" algn="l" defTabSz="914400" rtl="0" eaLnBrk="1" latinLnBrk="0" hangingPunct="1">
              <a:lnSpc>
                <a:spcPct val="100000"/>
              </a:lnSpc>
              <a:spcBef>
                <a:spcPts val="600"/>
              </a:spcBef>
              <a:spcAft>
                <a:spcPts val="0"/>
              </a:spcAft>
              <a:buFont typeface="Arial" panose="020B0604020202020204" pitchFamily="34" charset="0"/>
              <a:buNone/>
              <a:defRPr sz="1700" b="1" kern="1200" baseline="0">
                <a:solidFill>
                  <a:schemeClr val="tx2"/>
                </a:solidFill>
                <a:latin typeface="+mn-lt"/>
                <a:ea typeface="+mn-ea"/>
                <a:cs typeface="+mn-cs"/>
              </a:defRPr>
            </a:lvl3pPr>
            <a:lvl4pPr marL="288000" indent="-288000" algn="l" defTabSz="914400" rtl="0" eaLnBrk="1" latinLnBrk="0" hangingPunct="1">
              <a:lnSpc>
                <a:spcPct val="100000"/>
              </a:lnSpc>
              <a:spcBef>
                <a:spcPts val="600"/>
              </a:spcBef>
              <a:buFont typeface="Arial" panose="020B0604020202020204" pitchFamily="34" charset="0"/>
              <a:buChar char="•"/>
              <a:defRPr sz="2400" b="1" kern="1200">
                <a:solidFill>
                  <a:schemeClr val="tx2"/>
                </a:solidFill>
                <a:latin typeface="+mn-lt"/>
                <a:ea typeface="+mn-ea"/>
                <a:cs typeface="+mn-cs"/>
              </a:defRPr>
            </a:lvl4pPr>
            <a:lvl5pPr marL="720000" indent="-288000" algn="l" defTabSz="914400" rtl="0" eaLnBrk="1" latinLnBrk="0" hangingPunct="1">
              <a:lnSpc>
                <a:spcPct val="100000"/>
              </a:lnSpc>
              <a:spcBef>
                <a:spcPts val="600"/>
              </a:spcBef>
              <a:buFont typeface="Arial" panose="020B0604020202020204" pitchFamily="34" charset="0"/>
              <a:buChar char="•"/>
              <a:defRPr sz="2100" kern="1200" baseline="0">
                <a:solidFill>
                  <a:schemeClr val="tx2"/>
                </a:solidFill>
                <a:latin typeface="+mn-lt"/>
                <a:ea typeface="+mn-ea"/>
                <a:cs typeface="+mn-cs"/>
              </a:defRPr>
            </a:lvl5pPr>
            <a:lvl6pPr marL="1152000" indent="-288000" algn="l" defTabSz="914400" rtl="0" eaLnBrk="1" latinLnBrk="0" hangingPunct="1">
              <a:lnSpc>
                <a:spcPct val="100000"/>
              </a:lnSpc>
              <a:spcBef>
                <a:spcPts val="600"/>
              </a:spcBef>
              <a:buFont typeface="Arial" panose="020B0604020202020204" pitchFamily="34" charset="0"/>
              <a:buChar char="•"/>
              <a:defRPr sz="1800" kern="1200" baseline="0">
                <a:solidFill>
                  <a:schemeClr val="tx2"/>
                </a:solidFill>
                <a:latin typeface="+mn-lt"/>
                <a:ea typeface="+mn-ea"/>
                <a:cs typeface="+mn-cs"/>
              </a:defRPr>
            </a:lvl6pPr>
            <a:lvl7pPr marL="1584000" indent="-288000" algn="l" defTabSz="914400" rtl="0" eaLnBrk="1" latinLnBrk="0" hangingPunct="1">
              <a:lnSpc>
                <a:spcPct val="100000"/>
              </a:lnSpc>
              <a:spcBef>
                <a:spcPts val="600"/>
              </a:spcBef>
              <a:buFont typeface="Arial" panose="020B0604020202020204" pitchFamily="34" charset="0"/>
              <a:buChar char="•"/>
              <a:defRPr sz="1600" kern="1200" baseline="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7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700" kern="1200">
                <a:solidFill>
                  <a:schemeClr val="tx2"/>
                </a:solidFill>
                <a:latin typeface="+mn-lt"/>
                <a:ea typeface="+mn-ea"/>
                <a:cs typeface="+mn-cs"/>
              </a:defRPr>
            </a:lvl9pPr>
          </a:lstStyle>
          <a:p>
            <a:pPr algn="ctr"/>
            <a:r>
              <a:rPr lang="en-GB" sz="2800" dirty="0">
                <a:solidFill>
                  <a:schemeClr val="accent4">
                    <a:lumMod val="50000"/>
                  </a:schemeClr>
                </a:solidFill>
              </a:rPr>
              <a:t>Focus on coverage for equitable access and outcomes – </a:t>
            </a:r>
            <a:r>
              <a:rPr lang="en-GB" sz="2800" i="1" dirty="0">
                <a:solidFill>
                  <a:schemeClr val="accent4">
                    <a:lumMod val="50000"/>
                  </a:schemeClr>
                </a:solidFill>
              </a:rPr>
              <a:t>“leaving no one behind”</a:t>
            </a:r>
          </a:p>
        </p:txBody>
      </p:sp>
    </p:spTree>
    <p:extLst>
      <p:ext uri="{BB962C8B-B14F-4D97-AF65-F5344CB8AC3E}">
        <p14:creationId xmlns:p14="http://schemas.microsoft.com/office/powerpoint/2010/main" val="8616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theme/theme1.xml><?xml version="1.0" encoding="utf-8"?>
<a:theme xmlns:a="http://schemas.openxmlformats.org/drawingml/2006/main" name="Office Theme">
  <a:themeElements>
    <a:clrScheme name="UICC Colours">
      <a:dk1>
        <a:srgbClr val="1E1E1E"/>
      </a:dk1>
      <a:lt1>
        <a:sysClr val="window" lastClr="FFFFFF"/>
      </a:lt1>
      <a:dk2>
        <a:srgbClr val="004A7C"/>
      </a:dk2>
      <a:lt2>
        <a:srgbClr val="FFFFFF"/>
      </a:lt2>
      <a:accent1>
        <a:srgbClr val="F58220"/>
      </a:accent1>
      <a:accent2>
        <a:srgbClr val="FBA919"/>
      </a:accent2>
      <a:accent3>
        <a:srgbClr val="00999A"/>
      </a:accent3>
      <a:accent4>
        <a:srgbClr val="E86158"/>
      </a:accent4>
      <a:accent5>
        <a:srgbClr val="004A7C"/>
      </a:accent5>
      <a:accent6>
        <a:srgbClr val="5D76BA"/>
      </a:accent6>
      <a:hlink>
        <a:srgbClr val="1E1E1E"/>
      </a:hlink>
      <a:folHlink>
        <a:srgbClr val="1E1E1E"/>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740A944-7E67-CB46-97CB-25BB7F757ED9}" vid="{5EC58CBA-0033-3F48-8C6B-B84E8681AB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UICC Colours">
    <a:dk1>
      <a:srgbClr val="1E1E1E"/>
    </a:dk1>
    <a:lt1>
      <a:sysClr val="window" lastClr="FFFFFF"/>
    </a:lt1>
    <a:dk2>
      <a:srgbClr val="004A7C"/>
    </a:dk2>
    <a:lt2>
      <a:srgbClr val="FFFFFF"/>
    </a:lt2>
    <a:accent1>
      <a:srgbClr val="F58220"/>
    </a:accent1>
    <a:accent2>
      <a:srgbClr val="FBA919"/>
    </a:accent2>
    <a:accent3>
      <a:srgbClr val="00999A"/>
    </a:accent3>
    <a:accent4>
      <a:srgbClr val="E86158"/>
    </a:accent4>
    <a:accent5>
      <a:srgbClr val="004A7C"/>
    </a:accent5>
    <a:accent6>
      <a:srgbClr val="5D76BA"/>
    </a:accent6>
    <a:hlink>
      <a:srgbClr val="1E1E1E"/>
    </a:hlink>
    <a:folHlink>
      <a:srgbClr val="1E1E1E"/>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D616326FE09D4B9906152996D11F20" ma:contentTypeVersion="1" ma:contentTypeDescription="Create a new document." ma:contentTypeScope="" ma:versionID="98c0fc0659401a0ffdb2ab8f22ae517d">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9B6BB32E-F07F-4A98-8762-6A30B6B4538F}"/>
</file>

<file path=customXml/itemProps2.xml><?xml version="1.0" encoding="utf-8"?>
<ds:datastoreItem xmlns:ds="http://schemas.openxmlformats.org/officeDocument/2006/customXml" ds:itemID="{42AE747D-6BA3-41B7-9B29-7CC6B7F86227}"/>
</file>

<file path=customXml/itemProps3.xml><?xml version="1.0" encoding="utf-8"?>
<ds:datastoreItem xmlns:ds="http://schemas.openxmlformats.org/officeDocument/2006/customXml" ds:itemID="{0311C585-C9DD-47BF-AB39-2FC614BBE240}"/>
</file>

<file path=docProps/app.xml><?xml version="1.0" encoding="utf-8"?>
<Properties xmlns="http://schemas.openxmlformats.org/officeDocument/2006/extended-properties" xmlns:vt="http://schemas.openxmlformats.org/officeDocument/2006/docPropsVTypes">
  <Template/>
  <TotalTime>1711</TotalTime>
  <Words>1017</Words>
  <Application>Microsoft Office PowerPoint</Application>
  <PresentationFormat>Widescreen</PresentationFormat>
  <Paragraphs>174</Paragraphs>
  <Slides>14</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Helvetica</vt:lpstr>
      <vt:lpstr>Wingdings</vt:lpstr>
      <vt:lpstr>Office Theme</vt:lpstr>
      <vt:lpstr>The global campaign to eliminate cervical cancer Every Country Can Eliminate Cervical Cancer   Julie Torode, PhD Director, Special Projects, Union for International Cancer Control </vt:lpstr>
      <vt:lpstr>Cervical cancer – an avoidable cancer, but one with gross inequities between and within countries (Globocan 2018)</vt:lpstr>
      <vt:lpstr>PowerPoint Presentation</vt:lpstr>
      <vt:lpstr>PowerPoint Presentation</vt:lpstr>
      <vt:lpstr>PowerPoint Presentation</vt:lpstr>
      <vt:lpstr>WHO life course approach to cervical cancer control</vt:lpstr>
      <vt:lpstr>PowerPoint Presentation</vt:lpstr>
      <vt:lpstr>144th WHO Executive Board – 30 January 2019</vt:lpstr>
      <vt:lpstr>The emerging global strategy </vt:lpstr>
      <vt:lpstr>Cervical Cancer Elimination: Conceptual Framework </vt:lpstr>
      <vt:lpstr>PowerPoint Presentation</vt:lpstr>
      <vt:lpstr>Since 2011, we have been advocating that all NCCPs should be in the public domain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Harnessing a common vision of a world free of cervical cancer: Building partnerships toward national action   Webinar, March 2019</dc:title>
  <dc:creator>Micaela Neumann</dc:creator>
  <cp:lastModifiedBy>Leonard, Brandon</cp:lastModifiedBy>
  <cp:revision>71</cp:revision>
  <dcterms:created xsi:type="dcterms:W3CDTF">2019-03-13T10:56:43Z</dcterms:created>
  <dcterms:modified xsi:type="dcterms:W3CDTF">2019-06-27T13:43:41Z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0x01010090D616326FE09D4B9906152996D11F20</vt:lpwstr>
  </property>
</Properties>
</file>