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8"/>
  </p:notesMasterIdLst>
  <p:sldIdLst>
    <p:sldId id="260" r:id="rId5"/>
    <p:sldId id="257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 autoAdjust="0"/>
    <p:restoredTop sz="94830"/>
  </p:normalViewPr>
  <p:slideViewPr>
    <p:cSldViewPr snapToGrid="0" snapToObjects="1">
      <p:cViewPr varScale="1">
        <p:scale>
          <a:sx n="162" d="100"/>
          <a:sy n="162" d="100"/>
        </p:scale>
        <p:origin x="90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19021-6A3C-5541-8D47-76F74315847D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62D12-8595-BB4B-B668-37B8AA76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092017" y="4876007"/>
            <a:ext cx="198213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2"/>
                </a:solidFill>
              </a:rPr>
              <a:t>© American</a:t>
            </a:r>
            <a:r>
              <a:rPr lang="en-US" sz="700" baseline="0" dirty="0">
                <a:solidFill>
                  <a:schemeClr val="bg2"/>
                </a:solidFill>
              </a:rPr>
              <a:t> Association for Cancer Research</a:t>
            </a:r>
            <a:endParaRPr lang="en-US" sz="700" dirty="0">
              <a:solidFill>
                <a:schemeClr val="bg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792" y="160154"/>
            <a:ext cx="2535632" cy="45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7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banner&#10;&#10;Description automatically generated">
            <a:extLst>
              <a:ext uri="{FF2B5EF4-FFF2-40B4-BE49-F238E27FC236}">
                <a16:creationId xmlns:a16="http://schemas.microsoft.com/office/drawing/2014/main" id="{59514352-D044-A858-EB4D-46F862DE18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white sheet&#10;&#10;Description automatically generated">
            <a:extLst>
              <a:ext uri="{FF2B5EF4-FFF2-40B4-BE49-F238E27FC236}">
                <a16:creationId xmlns:a16="http://schemas.microsoft.com/office/drawing/2014/main" id="{85E5ECF8-0052-9750-E0F0-DE4BAC64B5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79" y="99391"/>
            <a:ext cx="6442112" cy="763934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14413"/>
            <a:ext cx="8229600" cy="3870670"/>
          </a:xfrm>
          <a:prstGeom prst="rect">
            <a:avLst/>
          </a:prstGeom>
        </p:spPr>
        <p:txBody>
          <a:bodyPr/>
          <a:lstStyle>
            <a:lvl4pPr marL="1600200" indent="-228600">
              <a:buSzPct val="100000"/>
              <a:buFont typeface="Courier New"/>
              <a:buChar char="o"/>
              <a:defRPr/>
            </a:lvl4pPr>
            <a:lvl5pPr marL="2057400" indent="-228600">
              <a:buSzPct val="100000"/>
              <a:buFont typeface="Lucida Grande"/>
              <a:buChar char="-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9" r:id="rId1"/>
    <p:sldLayoutId id="2147493460" r:id="rId2"/>
    <p:sldLayoutId id="214749345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SzPct val="10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SzPct val="10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SzPct val="15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SzPct val="15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1DA3969-3E7B-2842-9D16-CEA842D6FD39}"/>
              </a:ext>
            </a:extLst>
          </p:cNvPr>
          <p:cNvSpPr txBox="1">
            <a:spLocks/>
          </p:cNvSpPr>
          <p:nvPr/>
        </p:nvSpPr>
        <p:spPr>
          <a:xfrm>
            <a:off x="306271" y="1808829"/>
            <a:ext cx="8531457" cy="76292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3" name="Body">
            <a:extLst>
              <a:ext uri="{FF2B5EF4-FFF2-40B4-BE49-F238E27FC236}">
                <a16:creationId xmlns:a16="http://schemas.microsoft.com/office/drawing/2014/main" id="{4423D5C5-AEFD-D241-8ADE-579145C4D74A}"/>
              </a:ext>
            </a:extLst>
          </p:cNvPr>
          <p:cNvSpPr txBox="1">
            <a:spLocks/>
          </p:cNvSpPr>
          <p:nvPr/>
        </p:nvSpPr>
        <p:spPr>
          <a:xfrm>
            <a:off x="306270" y="2402726"/>
            <a:ext cx="8531458" cy="658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Lucida Grande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Speaker(s) FirstName, M.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Cred</a:t>
            </a:r>
          </a:p>
          <a:p>
            <a:pPr marL="0" indent="0">
              <a:buFont typeface="Wingdings" charset="2"/>
              <a:buNone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InstitutionName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Location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749B60-BDE9-1D49-B17F-78DC845668A8}"/>
              </a:ext>
            </a:extLst>
          </p:cNvPr>
          <p:cNvSpPr txBox="1"/>
          <p:nvPr/>
        </p:nvSpPr>
        <p:spPr>
          <a:xfrm>
            <a:off x="7276326" y="4208717"/>
            <a:ext cx="1236378" cy="40694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866" tIns="33866" rIns="33866" bIns="33866" numCol="1" spcCol="38100" rtlCol="0" anchor="ctr">
            <a:spAutoFit/>
          </a:bodyPr>
          <a:lstStyle/>
          <a:p>
            <a:pPr marL="0" marR="0" indent="0" algn="ctr" defTabSz="5503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spc="0" normalizeH="0" baseline="0" dirty="0">
                <a:ln>
                  <a:noFill/>
                </a:ln>
                <a:solidFill>
                  <a:srgbClr val="D8117D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Institution Logo, if desired</a:t>
            </a:r>
          </a:p>
        </p:txBody>
      </p:sp>
    </p:spTree>
    <p:extLst>
      <p:ext uri="{BB962C8B-B14F-4D97-AF65-F5344CB8AC3E}">
        <p14:creationId xmlns:p14="http://schemas.microsoft.com/office/powerpoint/2010/main" val="38475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1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Disclosure Information</a:t>
            </a:r>
            <a:endParaRPr lang="en-US" sz="1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Speaker Name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the following relevant financial relationships to disclose: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Employee of: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Consultant for: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Speaker’s Bureau for: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Grant/Research support from: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Stockholder in: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Honoraria from: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and - 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My additional financial relationship disclosures are: 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or - </a:t>
            </a:r>
          </a:p>
          <a:p>
            <a:pPr>
              <a:spcBef>
                <a:spcPts val="300"/>
              </a:spcBef>
              <a:buFontTx/>
              <a:buChar char="-"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no financial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3757538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ACR 2014 Theme">
      <a:dk1>
        <a:sysClr val="windowText" lastClr="000000"/>
      </a:dk1>
      <a:lt1>
        <a:sysClr val="window" lastClr="FFFFFF"/>
      </a:lt1>
      <a:dk2>
        <a:srgbClr val="6A737B"/>
      </a:dk2>
      <a:lt2>
        <a:srgbClr val="F2F2F2"/>
      </a:lt2>
      <a:accent1>
        <a:srgbClr val="50B848"/>
      </a:accent1>
      <a:accent2>
        <a:srgbClr val="005CAB"/>
      </a:accent2>
      <a:accent3>
        <a:srgbClr val="00A4E4"/>
      </a:accent3>
      <a:accent4>
        <a:srgbClr val="6A737B"/>
      </a:accent4>
      <a:accent5>
        <a:srgbClr val="ED1849"/>
      </a:accent5>
      <a:accent6>
        <a:srgbClr val="FFC425"/>
      </a:accent6>
      <a:hlink>
        <a:srgbClr val="50B848"/>
      </a:hlink>
      <a:folHlink>
        <a:srgbClr val="C1D8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33CE2DDA349E48BD937717AF8ECD6E" ma:contentTypeVersion="0" ma:contentTypeDescription="Create a new document." ma:contentTypeScope="" ma:versionID="da0a0e38cbf7a9af62c407b718cb3fb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542A03-5DEE-48CF-9FFA-D8FBC8A30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362</TotalTime>
  <Words>84</Words>
  <Application>Microsoft Macintosh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Helvetica Neue</vt:lpstr>
      <vt:lpstr>Lucida Grande</vt:lpstr>
      <vt:lpstr>Wingdings</vt:lpstr>
      <vt:lpstr>Office Theme</vt:lpstr>
      <vt:lpstr>PowerPoint Presentation</vt:lpstr>
      <vt:lpstr>PowerPoint Presentation</vt:lpstr>
      <vt:lpstr>Disclosure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Bachen, Jenna</cp:lastModifiedBy>
  <cp:revision>85</cp:revision>
  <dcterms:created xsi:type="dcterms:W3CDTF">2010-04-12T23:12:02Z</dcterms:created>
  <dcterms:modified xsi:type="dcterms:W3CDTF">2024-01-25T22:09:22Z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0x010100D433CE2DDA349E48BD937717AF8ECD6E</vt:lpwstr>
  </property>
</Properties>
</file>