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6"/>
  </p:notesMasterIdLst>
  <p:sldIdLst>
    <p:sldId id="8035" r:id="rId5"/>
    <p:sldId id="8190" r:id="rId6"/>
    <p:sldId id="8192" r:id="rId7"/>
    <p:sldId id="8191" r:id="rId8"/>
    <p:sldId id="8199" r:id="rId9"/>
    <p:sldId id="8107" r:id="rId10"/>
    <p:sldId id="8037" r:id="rId11"/>
    <p:sldId id="8206" r:id="rId12"/>
    <p:sldId id="8207" r:id="rId13"/>
    <p:sldId id="8208" r:id="rId14"/>
    <p:sldId id="8213" r:id="rId15"/>
    <p:sldId id="8210" r:id="rId16"/>
    <p:sldId id="8212" r:id="rId17"/>
    <p:sldId id="8205" r:id="rId18"/>
    <p:sldId id="8193" r:id="rId19"/>
    <p:sldId id="8194" r:id="rId20"/>
    <p:sldId id="8195" r:id="rId21"/>
    <p:sldId id="8196" r:id="rId22"/>
    <p:sldId id="8197" r:id="rId23"/>
    <p:sldId id="8203" r:id="rId24"/>
    <p:sldId id="8198"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24D407-687E-EC3A-FC65-AC1E108E6C33}" name="Alyssa Acebedo" initials="AA" userId="FjZaCtXmnILE1jmFsP8QF1sYZA977qB2rtg8XUsaNfw=" providerId="None"/>
  <p188:author id="{5B818CBE-631A-A2BB-0108-9CE4DC51E597}" name="Jennifer Hoppe" initials="JH" userId="CAteztwkZGqDN9JZgwP+Iq2jgWa4V288cMhkNlwUBQE=" providerId="None"/>
  <p188:author id="{2DB372D4-E647-030D-FCDE-60C8BA871568}" name="Shawn Sweeney" initials="SS" userId="YTncwE4if/n8xBVeHYJoZM7ssvFx3KrMLRpZsCPhyZ8="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848"/>
    <a:srgbClr val="C8E9C5"/>
    <a:srgbClr val="5BCB36"/>
    <a:srgbClr val="CDCDCD"/>
    <a:srgbClr val="030603"/>
    <a:srgbClr val="0071F7"/>
    <a:srgbClr val="F5F5F5"/>
    <a:srgbClr val="FFFFFF"/>
    <a:srgbClr val="F1F2F3"/>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F825E-5E5C-4466-B0B6-D8886F70F7AC}" v="117" dt="2024-07-29T14:40:27.399"/>
    <p1510:client id="{D000EB26-D07B-4288-9D3B-F7F953F4E3B8}" v="190" dt="2024-07-29T15:16:40.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4"/>
    <p:restoredTop sz="96197"/>
  </p:normalViewPr>
  <p:slideViewPr>
    <p:cSldViewPr snapToGrid="0">
      <p:cViewPr varScale="1">
        <p:scale>
          <a:sx n="79" d="100"/>
          <a:sy n="79" d="100"/>
        </p:scale>
        <p:origin x="912" y="4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Hoppe" userId="CAteztwkZGqDN9JZgwP+Iq2jgWa4V288cMhkNlwUBQE=" providerId="None" clId="Web-{1E88CEB1-1502-421E-85D8-CAC0CC7188C5}"/>
    <pc:docChg chg="addSld delSld modSld sldOrd">
      <pc:chgData name="Jennifer Hoppe" userId="CAteztwkZGqDN9JZgwP+Iq2jgWa4V288cMhkNlwUBQE=" providerId="None" clId="Web-{1E88CEB1-1502-421E-85D8-CAC0CC7188C5}" dt="2024-07-11T14:15:03.138" v="10"/>
      <pc:docMkLst>
        <pc:docMk/>
      </pc:docMkLst>
      <pc:sldChg chg="add del">
        <pc:chgData name="Jennifer Hoppe" userId="CAteztwkZGqDN9JZgwP+Iq2jgWa4V288cMhkNlwUBQE=" providerId="None" clId="Web-{1E88CEB1-1502-421E-85D8-CAC0CC7188C5}" dt="2024-07-11T14:14:50.481" v="5"/>
        <pc:sldMkLst>
          <pc:docMk/>
          <pc:sldMk cId="3075965933" sldId="261"/>
        </pc:sldMkLst>
      </pc:sldChg>
      <pc:sldChg chg="modSp">
        <pc:chgData name="Jennifer Hoppe" userId="CAteztwkZGqDN9JZgwP+Iq2jgWa4V288cMhkNlwUBQE=" providerId="None" clId="Web-{1E88CEB1-1502-421E-85D8-CAC0CC7188C5}" dt="2024-07-11T14:06:57.852" v="1" actId="20577"/>
        <pc:sldMkLst>
          <pc:docMk/>
          <pc:sldMk cId="1401862190" sldId="8192"/>
        </pc:sldMkLst>
        <pc:spChg chg="mod">
          <ac:chgData name="Jennifer Hoppe" userId="CAteztwkZGqDN9JZgwP+Iq2jgWa4V288cMhkNlwUBQE=" providerId="None" clId="Web-{1E88CEB1-1502-421E-85D8-CAC0CC7188C5}" dt="2024-07-11T14:06:57.852" v="1" actId="20577"/>
          <ac:spMkLst>
            <pc:docMk/>
            <pc:sldMk cId="1401862190" sldId="8192"/>
            <ac:spMk id="3" creationId="{82356DEA-AA93-3A23-9A82-96BEBB027F9C}"/>
          </ac:spMkLst>
        </pc:spChg>
      </pc:sldChg>
      <pc:sldChg chg="modSp">
        <pc:chgData name="Jennifer Hoppe" userId="CAteztwkZGqDN9JZgwP+Iq2jgWa4V288cMhkNlwUBQE=" providerId="None" clId="Web-{1E88CEB1-1502-421E-85D8-CAC0CC7188C5}" dt="2024-07-11T14:08:49.635" v="3" actId="20577"/>
        <pc:sldMkLst>
          <pc:docMk/>
          <pc:sldMk cId="4128446969" sldId="8201"/>
        </pc:sldMkLst>
        <pc:spChg chg="mod">
          <ac:chgData name="Jennifer Hoppe" userId="CAteztwkZGqDN9JZgwP+Iq2jgWa4V288cMhkNlwUBQE=" providerId="None" clId="Web-{1E88CEB1-1502-421E-85D8-CAC0CC7188C5}" dt="2024-07-11T14:08:49.635" v="3" actId="20577"/>
          <ac:spMkLst>
            <pc:docMk/>
            <pc:sldMk cId="4128446969" sldId="8201"/>
            <ac:spMk id="3" creationId="{CBF48E81-3CDD-E9D8-8235-3039709D14FF}"/>
          </ac:spMkLst>
        </pc:spChg>
      </pc:sldChg>
      <pc:sldChg chg="addSp delSp modSp add ord replId">
        <pc:chgData name="Jennifer Hoppe" userId="CAteztwkZGqDN9JZgwP+Iq2jgWa4V288cMhkNlwUBQE=" providerId="None" clId="Web-{1E88CEB1-1502-421E-85D8-CAC0CC7188C5}" dt="2024-07-11T14:15:03.138" v="10"/>
        <pc:sldMkLst>
          <pc:docMk/>
          <pc:sldMk cId="994242272" sldId="8206"/>
        </pc:sldMkLst>
        <pc:spChg chg="mod">
          <ac:chgData name="Jennifer Hoppe" userId="CAteztwkZGqDN9JZgwP+Iq2jgWa4V288cMhkNlwUBQE=" providerId="None" clId="Web-{1E88CEB1-1502-421E-85D8-CAC0CC7188C5}" dt="2024-07-11T14:15:00.856" v="9" actId="20577"/>
          <ac:spMkLst>
            <pc:docMk/>
            <pc:sldMk cId="994242272" sldId="8206"/>
            <ac:spMk id="2" creationId="{DF0E051F-EBDE-866B-811B-9979EA42BC26}"/>
          </ac:spMkLst>
        </pc:spChg>
        <pc:spChg chg="del">
          <ac:chgData name="Jennifer Hoppe" userId="CAteztwkZGqDN9JZgwP+Iq2jgWa4V288cMhkNlwUBQE=" providerId="None" clId="Web-{1E88CEB1-1502-421E-85D8-CAC0CC7188C5}" dt="2024-07-11T14:14:58.497" v="8"/>
          <ac:spMkLst>
            <pc:docMk/>
            <pc:sldMk cId="994242272" sldId="8206"/>
            <ac:spMk id="3" creationId="{30AC2A57-4692-DCCA-5065-1FA8367797C8}"/>
          </ac:spMkLst>
        </pc:spChg>
        <pc:spChg chg="add del mod">
          <ac:chgData name="Jennifer Hoppe" userId="CAteztwkZGqDN9JZgwP+Iq2jgWa4V288cMhkNlwUBQE=" providerId="None" clId="Web-{1E88CEB1-1502-421E-85D8-CAC0CC7188C5}" dt="2024-07-11T14:15:03.138" v="10"/>
          <ac:spMkLst>
            <pc:docMk/>
            <pc:sldMk cId="994242272" sldId="8206"/>
            <ac:spMk id="5" creationId="{A038463C-C8F8-C377-8D84-E0FD1F4EC43D}"/>
          </ac:spMkLst>
        </pc:spChg>
      </pc:sldChg>
      <pc:sldMasterChg chg="addSldLayout">
        <pc:chgData name="Jennifer Hoppe" userId="CAteztwkZGqDN9JZgwP+Iq2jgWa4V288cMhkNlwUBQE=" providerId="None" clId="Web-{1E88CEB1-1502-421E-85D8-CAC0CC7188C5}" dt="2024-07-11T14:14:36.809" v="4"/>
        <pc:sldMasterMkLst>
          <pc:docMk/>
          <pc:sldMasterMk cId="3693843513" sldId="2147493455"/>
        </pc:sldMasterMkLst>
        <pc:sldLayoutChg chg="add">
          <pc:chgData name="Jennifer Hoppe" userId="CAteztwkZGqDN9JZgwP+Iq2jgWa4V288cMhkNlwUBQE=" providerId="None" clId="Web-{1E88CEB1-1502-421E-85D8-CAC0CC7188C5}" dt="2024-07-11T14:14:36.809" v="4"/>
          <pc:sldLayoutMkLst>
            <pc:docMk/>
            <pc:sldMasterMk cId="3693843513" sldId="2147493455"/>
            <pc:sldLayoutMk cId="2583614557" sldId="2147493460"/>
          </pc:sldLayoutMkLst>
        </pc:sldLayoutChg>
      </pc:sldMasterChg>
    </pc:docChg>
  </pc:docChgLst>
  <pc:docChgLst>
    <pc:chgData name="Jennifer Hoppe" userId="CAteztwkZGqDN9JZgwP+Iq2jgWa4V288cMhkNlwUBQE=" providerId="None" clId="Web-{A97F825E-5E5C-4466-B0B6-D8886F70F7AC}"/>
    <pc:docChg chg="modSld">
      <pc:chgData name="Jennifer Hoppe" userId="CAteztwkZGqDN9JZgwP+Iq2jgWa4V288cMhkNlwUBQE=" providerId="None" clId="Web-{A97F825E-5E5C-4466-B0B6-D8886F70F7AC}" dt="2024-07-29T14:40:27.399" v="109"/>
      <pc:docMkLst>
        <pc:docMk/>
      </pc:docMkLst>
      <pc:sldChg chg="modSp addCm">
        <pc:chgData name="Jennifer Hoppe" userId="CAteztwkZGqDN9JZgwP+Iq2jgWa4V288cMhkNlwUBQE=" providerId="None" clId="Web-{A97F825E-5E5C-4466-B0B6-D8886F70F7AC}" dt="2024-07-29T14:40:27.399" v="109"/>
        <pc:sldMkLst>
          <pc:docMk/>
          <pc:sldMk cId="684019261" sldId="8191"/>
        </pc:sldMkLst>
        <pc:graphicFrameChg chg="mod modGraphic">
          <ac:chgData name="Jennifer Hoppe" userId="CAteztwkZGqDN9JZgwP+Iq2jgWa4V288cMhkNlwUBQE=" providerId="None" clId="Web-{A97F825E-5E5C-4466-B0B6-D8886F70F7AC}" dt="2024-07-29T14:39:41.038" v="108"/>
          <ac:graphicFrameMkLst>
            <pc:docMk/>
            <pc:sldMk cId="684019261" sldId="8191"/>
            <ac:graphicFrameMk id="6" creationId="{1944720B-4237-BDFA-D3C1-CA30A984913E}"/>
          </ac:graphicFrameMkLst>
        </pc:graphicFrameChg>
        <pc:extLst>
          <p:ext xmlns:p="http://schemas.openxmlformats.org/presentationml/2006/main" uri="{D6D511B9-2390-475A-947B-AFAB55BFBCF1}">
            <pc226:cmChg xmlns:pc226="http://schemas.microsoft.com/office/powerpoint/2022/06/main/command" chg="add">
              <pc226:chgData name="Jennifer Hoppe" userId="CAteztwkZGqDN9JZgwP+Iq2jgWa4V288cMhkNlwUBQE=" providerId="None" clId="Web-{A97F825E-5E5C-4466-B0B6-D8886F70F7AC}" dt="2024-07-29T14:40:27.399" v="109"/>
              <pc2:cmMkLst xmlns:pc2="http://schemas.microsoft.com/office/powerpoint/2019/9/main/command">
                <pc:docMk/>
                <pc:sldMk cId="684019261" sldId="8191"/>
                <pc2:cmMk id="{5F842362-E6B7-4601-B9B0-021AE3ED98FE}"/>
              </pc2:cmMkLst>
            </pc226:cmChg>
          </p:ext>
        </pc:extLst>
      </pc:sldChg>
    </pc:docChg>
  </pc:docChgLst>
  <pc:docChgLst>
    <pc:chgData name="Jennifer Hoppe" userId="CAteztwkZGqDN9JZgwP+Iq2jgWa4V288cMhkNlwUBQE=" providerId="None" clId="Web-{D000EB26-D07B-4288-9D3B-F7F953F4E3B8}"/>
    <pc:docChg chg="modSld">
      <pc:chgData name="Jennifer Hoppe" userId="CAteztwkZGqDN9JZgwP+Iq2jgWa4V288cMhkNlwUBQE=" providerId="None" clId="Web-{D000EB26-D07B-4288-9D3B-F7F953F4E3B8}" dt="2024-07-29T15:16:40.170" v="185" actId="1076"/>
      <pc:docMkLst>
        <pc:docMk/>
      </pc:docMkLst>
      <pc:sldChg chg="modSp delCm">
        <pc:chgData name="Jennifer Hoppe" userId="CAteztwkZGqDN9JZgwP+Iq2jgWa4V288cMhkNlwUBQE=" providerId="None" clId="Web-{D000EB26-D07B-4288-9D3B-F7F953F4E3B8}" dt="2024-07-29T15:16:40.170" v="185" actId="1076"/>
        <pc:sldMkLst>
          <pc:docMk/>
          <pc:sldMk cId="684019261" sldId="8191"/>
        </pc:sldMkLst>
        <pc:graphicFrameChg chg="mod modGraphic">
          <ac:chgData name="Jennifer Hoppe" userId="CAteztwkZGqDN9JZgwP+Iq2jgWa4V288cMhkNlwUBQE=" providerId="None" clId="Web-{D000EB26-D07B-4288-9D3B-F7F953F4E3B8}" dt="2024-07-29T15:16:40.170" v="185" actId="1076"/>
          <ac:graphicFrameMkLst>
            <pc:docMk/>
            <pc:sldMk cId="684019261" sldId="8191"/>
            <ac:graphicFrameMk id="6" creationId="{1944720B-4237-BDFA-D3C1-CA30A984913E}"/>
          </ac:graphicFrameMkLst>
        </pc:graphicFrameChg>
        <pc:extLst>
          <p:ext xmlns:p="http://schemas.openxmlformats.org/presentationml/2006/main" uri="{D6D511B9-2390-475A-947B-AFAB55BFBCF1}">
            <pc226:cmChg xmlns:pc226="http://schemas.microsoft.com/office/powerpoint/2022/06/main/command" chg="del">
              <pc226:chgData name="Jennifer Hoppe" userId="CAteztwkZGqDN9JZgwP+Iq2jgWa4V288cMhkNlwUBQE=" providerId="None" clId="Web-{D000EB26-D07B-4288-9D3B-F7F953F4E3B8}" dt="2024-07-29T15:16:35.092" v="184"/>
              <pc2:cmMkLst xmlns:pc2="http://schemas.microsoft.com/office/powerpoint/2019/9/main/command">
                <pc:docMk/>
                <pc:sldMk cId="684019261" sldId="8191"/>
                <pc2:cmMk id="{5F842362-E6B7-4601-B9B0-021AE3ED98FE}"/>
              </pc2:cmMkLst>
            </pc226:cmChg>
          </p:ext>
        </pc:extLst>
      </pc:sldChg>
    </pc:docChg>
  </pc:docChgLst>
  <pc:docChgLst>
    <pc:chgData clId="Web-{A12E12B4-A53F-4CED-9F36-0F1EE3AE337F}"/>
    <pc:docChg chg="delSld">
      <pc:chgData name="" userId="" providerId="" clId="Web-{A12E12B4-A53F-4CED-9F36-0F1EE3AE337F}" dt="2024-07-25T21:34:51.096" v="0"/>
      <pc:docMkLst>
        <pc:docMk/>
      </pc:docMkLst>
      <pc:sldChg chg="del">
        <pc:chgData name="" userId="" providerId="" clId="Web-{A12E12B4-A53F-4CED-9F36-0F1EE3AE337F}" dt="2024-07-25T21:34:51.096" v="0"/>
        <pc:sldMkLst>
          <pc:docMk/>
          <pc:sldMk cId="382211803" sldId="8035"/>
        </pc:sldMkLst>
      </pc:sldChg>
    </pc:docChg>
  </pc:docChgLst>
  <pc:docChgLst>
    <pc:chgData name="Jennifer Hoppe" userId="CAteztwkZGqDN9JZgwP+Iq2jgWa4V288cMhkNlwUBQE=" providerId="None" clId="Web-{A12E12B4-A53F-4CED-9F36-0F1EE3AE337F}"/>
    <pc:docChg chg="modSld">
      <pc:chgData name="Jennifer Hoppe" userId="CAteztwkZGqDN9JZgwP+Iq2jgWa4V288cMhkNlwUBQE=" providerId="None" clId="Web-{A12E12B4-A53F-4CED-9F36-0F1EE3AE337F}" dt="2024-07-25T21:38:31.229" v="94" actId="20577"/>
      <pc:docMkLst>
        <pc:docMk/>
      </pc:docMkLst>
      <pc:sldChg chg="modSp">
        <pc:chgData name="Jennifer Hoppe" userId="CAteztwkZGqDN9JZgwP+Iq2jgWa4V288cMhkNlwUBQE=" providerId="None" clId="Web-{A12E12B4-A53F-4CED-9F36-0F1EE3AE337F}" dt="2024-07-25T21:35:09.003" v="6" actId="20577"/>
        <pc:sldMkLst>
          <pc:docMk/>
          <pc:sldMk cId="382211803" sldId="8035"/>
        </pc:sldMkLst>
        <pc:spChg chg="mod">
          <ac:chgData name="Jennifer Hoppe" userId="CAteztwkZGqDN9JZgwP+Iq2jgWa4V288cMhkNlwUBQE=" providerId="None" clId="Web-{A12E12B4-A53F-4CED-9F36-0F1EE3AE337F}" dt="2024-07-25T21:35:09.003" v="6" actId="20577"/>
          <ac:spMkLst>
            <pc:docMk/>
            <pc:sldMk cId="382211803" sldId="8035"/>
            <ac:spMk id="2" creationId="{533D742B-70FE-2D36-4BC7-949F7DC15783}"/>
          </ac:spMkLst>
        </pc:spChg>
      </pc:sldChg>
      <pc:sldChg chg="delSp modSp">
        <pc:chgData name="Jennifer Hoppe" userId="CAteztwkZGqDN9JZgwP+Iq2jgWa4V288cMhkNlwUBQE=" providerId="None" clId="Web-{A12E12B4-A53F-4CED-9F36-0F1EE3AE337F}" dt="2024-07-25T21:37:49.290" v="87"/>
        <pc:sldMkLst>
          <pc:docMk/>
          <pc:sldMk cId="684019261" sldId="8191"/>
        </pc:sldMkLst>
        <pc:spChg chg="del">
          <ac:chgData name="Jennifer Hoppe" userId="CAteztwkZGqDN9JZgwP+Iq2jgWa4V288cMhkNlwUBQE=" providerId="None" clId="Web-{A12E12B4-A53F-4CED-9F36-0F1EE3AE337F}" dt="2024-07-25T21:35:25.988" v="7"/>
          <ac:spMkLst>
            <pc:docMk/>
            <pc:sldMk cId="684019261" sldId="8191"/>
            <ac:spMk id="5" creationId="{D51C78B1-33D7-158B-A2FA-7355032E9D71}"/>
          </ac:spMkLst>
        </pc:spChg>
        <pc:graphicFrameChg chg="mod modGraphic">
          <ac:chgData name="Jennifer Hoppe" userId="CAteztwkZGqDN9JZgwP+Iq2jgWa4V288cMhkNlwUBQE=" providerId="None" clId="Web-{A12E12B4-A53F-4CED-9F36-0F1EE3AE337F}" dt="2024-07-25T21:37:49.290" v="87"/>
          <ac:graphicFrameMkLst>
            <pc:docMk/>
            <pc:sldMk cId="684019261" sldId="8191"/>
            <ac:graphicFrameMk id="6" creationId="{1944720B-4237-BDFA-D3C1-CA30A984913E}"/>
          </ac:graphicFrameMkLst>
        </pc:graphicFrameChg>
      </pc:sldChg>
      <pc:sldChg chg="modSp">
        <pc:chgData name="Jennifer Hoppe" userId="CAteztwkZGqDN9JZgwP+Iq2jgWa4V288cMhkNlwUBQE=" providerId="None" clId="Web-{A12E12B4-A53F-4CED-9F36-0F1EE3AE337F}" dt="2024-07-25T21:38:31.229" v="94" actId="20577"/>
        <pc:sldMkLst>
          <pc:docMk/>
          <pc:sldMk cId="98702794" sldId="8199"/>
        </pc:sldMkLst>
        <pc:spChg chg="mod">
          <ac:chgData name="Jennifer Hoppe" userId="CAteztwkZGqDN9JZgwP+Iq2jgWa4V288cMhkNlwUBQE=" providerId="None" clId="Web-{A12E12B4-A53F-4CED-9F36-0F1EE3AE337F}" dt="2024-07-25T21:38:31.229" v="94" actId="20577"/>
          <ac:spMkLst>
            <pc:docMk/>
            <pc:sldMk cId="98702794" sldId="8199"/>
            <ac:spMk id="3" creationId="{C2B23C42-575E-276F-2706-79A7E7561D17}"/>
          </ac:spMkLst>
        </pc:spChg>
      </pc:sldChg>
    </pc:docChg>
  </pc:docChgLst>
  <pc:docChgLst>
    <pc:chgData name="Jennifer Hoppe" clId="Web-{0680D92E-37B7-42F7-9F15-47F50BFEF02A}"/>
    <pc:docChg chg="mod modSld">
      <pc:chgData name="Jennifer Hoppe" userId="" providerId="" clId="Web-{0680D92E-37B7-42F7-9F15-47F50BFEF02A}" dt="2024-03-12T18:32:25.198" v="92" actId="1076"/>
      <pc:docMkLst>
        <pc:docMk/>
      </pc:docMkLst>
      <pc:sldChg chg="addCm">
        <pc:chgData name="Jennifer Hoppe" userId="" providerId="" clId="Web-{0680D92E-37B7-42F7-9F15-47F50BFEF02A}" dt="2024-03-12T18:07:19.382" v="1"/>
        <pc:sldMkLst>
          <pc:docMk/>
          <pc:sldMk cId="684019261" sldId="8191"/>
        </pc:sldMkLst>
        <pc:extLst>
          <p:ext xmlns:p="http://schemas.openxmlformats.org/presentationml/2006/main" uri="{D6D511B9-2390-475A-947B-AFAB55BFBCF1}">
            <pc226:cmChg xmlns:pc226="http://schemas.microsoft.com/office/powerpoint/2022/06/main/command" chg="add">
              <pc226:chgData name="Jennifer Hoppe" userId="" providerId="" clId="Web-{0680D92E-37B7-42F7-9F15-47F50BFEF02A}" dt="2024-03-12T18:07:19.382" v="1"/>
              <pc2:cmMkLst xmlns:pc2="http://schemas.microsoft.com/office/powerpoint/2019/9/main/command">
                <pc:docMk/>
                <pc:sldMk cId="684019261" sldId="8191"/>
                <pc2:cmMk id="{46ED51A0-29BD-42F9-832F-7E501663BDAB}"/>
              </pc2:cmMkLst>
            </pc226:cmChg>
          </p:ext>
        </pc:extLst>
      </pc:sldChg>
      <pc:sldChg chg="modSp addCm modCm">
        <pc:chgData name="Jennifer Hoppe" userId="" providerId="" clId="Web-{0680D92E-37B7-42F7-9F15-47F50BFEF02A}" dt="2024-03-12T18:10:49.362" v="12" actId="14100"/>
        <pc:sldMkLst>
          <pc:docMk/>
          <pc:sldMk cId="1401862190" sldId="8192"/>
        </pc:sldMkLst>
        <pc:spChg chg="mod">
          <ac:chgData name="Jennifer Hoppe" userId="" providerId="" clId="Web-{0680D92E-37B7-42F7-9F15-47F50BFEF02A}" dt="2024-03-12T18:10:49.362" v="12" actId="14100"/>
          <ac:spMkLst>
            <pc:docMk/>
            <pc:sldMk cId="1401862190" sldId="8192"/>
            <ac:spMk id="3" creationId="{82356DEA-AA93-3A23-9A82-96BEBB027F9C}"/>
          </ac:spMkLst>
        </pc:spChg>
        <pc:extLst>
          <p:ext xmlns:p="http://schemas.openxmlformats.org/presentationml/2006/main" uri="{D6D511B9-2390-475A-947B-AFAB55BFBCF1}">
            <pc226:cmChg xmlns:pc226="http://schemas.microsoft.com/office/powerpoint/2022/06/main/command" chg="add mod">
              <pc226:chgData name="Jennifer Hoppe" userId="" providerId="" clId="Web-{0680D92E-37B7-42F7-9F15-47F50BFEF02A}" dt="2024-03-12T18:10:24.408" v="10" actId="20577"/>
              <pc2:cmMkLst xmlns:pc2="http://schemas.microsoft.com/office/powerpoint/2019/9/main/command">
                <pc:docMk/>
                <pc:sldMk cId="1401862190" sldId="8192"/>
                <pc2:cmMk id="{52C3EF3B-09CC-4D8C-8E60-9E0FD8454D1C}"/>
              </pc2:cmMkLst>
            </pc226:cmChg>
          </p:ext>
        </pc:extLst>
      </pc:sldChg>
      <pc:sldChg chg="modSp addCm modCm">
        <pc:chgData name="Jennifer Hoppe" userId="" providerId="" clId="Web-{0680D92E-37B7-42F7-9F15-47F50BFEF02A}" dt="2024-03-12T18:25:15.878" v="86" actId="20577"/>
        <pc:sldMkLst>
          <pc:docMk/>
          <pc:sldMk cId="98702794" sldId="8199"/>
        </pc:sldMkLst>
        <pc:spChg chg="mod">
          <ac:chgData name="Jennifer Hoppe" userId="" providerId="" clId="Web-{0680D92E-37B7-42F7-9F15-47F50BFEF02A}" dt="2024-03-12T18:25:15.878" v="86" actId="20577"/>
          <ac:spMkLst>
            <pc:docMk/>
            <pc:sldMk cId="98702794" sldId="8199"/>
            <ac:spMk id="3" creationId="{C2B23C42-575E-276F-2706-79A7E7561D17}"/>
          </ac:spMkLst>
        </pc:spChg>
        <pc:extLst>
          <p:ext xmlns:p="http://schemas.openxmlformats.org/presentationml/2006/main" uri="{D6D511B9-2390-475A-947B-AFAB55BFBCF1}">
            <pc226:cmChg xmlns:pc226="http://schemas.microsoft.com/office/powerpoint/2022/06/main/command" chg="add mod">
              <pc226:chgData name="Jennifer Hoppe" userId="" providerId="" clId="Web-{0680D92E-37B7-42F7-9F15-47F50BFEF02A}" dt="2024-03-12T18:22:10.586" v="84" actId="20577"/>
              <pc2:cmMkLst xmlns:pc2="http://schemas.microsoft.com/office/powerpoint/2019/9/main/command">
                <pc:docMk/>
                <pc:sldMk cId="98702794" sldId="8199"/>
                <pc2:cmMk id="{98FEE142-B7BD-4D7E-B72C-E406B71FD75F}"/>
              </pc2:cmMkLst>
            </pc226:cmChg>
            <pc226:cmChg xmlns:pc226="http://schemas.microsoft.com/office/powerpoint/2022/06/main/command" chg="add mod">
              <pc226:chgData name="Jennifer Hoppe" userId="" providerId="" clId="Web-{0680D92E-37B7-42F7-9F15-47F50BFEF02A}" dt="2024-03-12T18:22:10.586" v="84" actId="20577"/>
              <pc2:cmMkLst xmlns:pc2="http://schemas.microsoft.com/office/powerpoint/2019/9/main/command">
                <pc:docMk/>
                <pc:sldMk cId="98702794" sldId="8199"/>
                <pc2:cmMk id="{D55BABDA-8634-4433-9F08-B79C3FA194E4}"/>
              </pc2:cmMkLst>
            </pc226:cmChg>
            <pc226:cmChg xmlns:pc226="http://schemas.microsoft.com/office/powerpoint/2022/06/main/command" chg="add mod">
              <pc226:chgData name="Jennifer Hoppe" userId="" providerId="" clId="Web-{0680D92E-37B7-42F7-9F15-47F50BFEF02A}" dt="2024-03-12T18:22:10.586" v="84" actId="20577"/>
              <pc2:cmMkLst xmlns:pc2="http://schemas.microsoft.com/office/powerpoint/2019/9/main/command">
                <pc:docMk/>
                <pc:sldMk cId="98702794" sldId="8199"/>
                <pc2:cmMk id="{504427E5-4966-4F17-80C5-4ACD5A92C8BD}"/>
              </pc2:cmMkLst>
            </pc226:cmChg>
            <pc226:cmChg xmlns:pc226="http://schemas.microsoft.com/office/powerpoint/2022/06/main/command" chg="add mod">
              <pc226:chgData name="Jennifer Hoppe" userId="" providerId="" clId="Web-{0680D92E-37B7-42F7-9F15-47F50BFEF02A}" dt="2024-03-12T18:22:10.586" v="84" actId="20577"/>
              <pc2:cmMkLst xmlns:pc2="http://schemas.microsoft.com/office/powerpoint/2019/9/main/command">
                <pc:docMk/>
                <pc:sldMk cId="98702794" sldId="8199"/>
                <pc2:cmMk id="{ED0A8CF6-D0A9-4A93-9E74-692C2DEAF49C}"/>
              </pc2:cmMkLst>
            </pc226:cmChg>
            <pc226:cmChg xmlns:pc226="http://schemas.microsoft.com/office/powerpoint/2022/06/main/command" chg="add">
              <pc226:chgData name="Jennifer Hoppe" userId="" providerId="" clId="Web-{0680D92E-37B7-42F7-9F15-47F50BFEF02A}" dt="2024-03-12T18:25:13.924" v="85"/>
              <pc2:cmMkLst xmlns:pc2="http://schemas.microsoft.com/office/powerpoint/2019/9/main/command">
                <pc:docMk/>
                <pc:sldMk cId="98702794" sldId="8199"/>
                <pc2:cmMk id="{F4AF51FC-77EF-4780-B119-268E09ED29E4}"/>
              </pc2:cmMkLst>
            </pc226:cmChg>
          </p:ext>
        </pc:extLst>
      </pc:sldChg>
      <pc:sldChg chg="addCm">
        <pc:chgData name="Jennifer Hoppe" userId="" providerId="" clId="Web-{0680D92E-37B7-42F7-9F15-47F50BFEF02A}" dt="2024-03-12T18:27:08.556" v="87"/>
        <pc:sldMkLst>
          <pc:docMk/>
          <pc:sldMk cId="1045476798" sldId="8200"/>
        </pc:sldMkLst>
        <pc:extLst>
          <p:ext xmlns:p="http://schemas.openxmlformats.org/presentationml/2006/main" uri="{D6D511B9-2390-475A-947B-AFAB55BFBCF1}">
            <pc226:cmChg xmlns:pc226="http://schemas.microsoft.com/office/powerpoint/2022/06/main/command" chg="add">
              <pc226:chgData name="Jennifer Hoppe" userId="" providerId="" clId="Web-{0680D92E-37B7-42F7-9F15-47F50BFEF02A}" dt="2024-03-12T18:27:08.556" v="87"/>
              <pc2:cmMkLst xmlns:pc2="http://schemas.microsoft.com/office/powerpoint/2019/9/main/command">
                <pc:docMk/>
                <pc:sldMk cId="1045476798" sldId="8200"/>
                <pc2:cmMk id="{1642B96A-5215-4205-9DAD-0AFDAA2ABF2E}"/>
              </pc2:cmMkLst>
            </pc226:cmChg>
          </p:ext>
        </pc:extLst>
      </pc:sldChg>
      <pc:sldChg chg="modSp">
        <pc:chgData name="Jennifer Hoppe" userId="" providerId="" clId="Web-{0680D92E-37B7-42F7-9F15-47F50BFEF02A}" dt="2024-03-12T18:32:25.198" v="92" actId="1076"/>
        <pc:sldMkLst>
          <pc:docMk/>
          <pc:sldMk cId="4190800635" sldId="8202"/>
        </pc:sldMkLst>
        <pc:spChg chg="mod">
          <ac:chgData name="Jennifer Hoppe" userId="" providerId="" clId="Web-{0680D92E-37B7-42F7-9F15-47F50BFEF02A}" dt="2024-03-12T18:32:25.198" v="92" actId="1076"/>
          <ac:spMkLst>
            <pc:docMk/>
            <pc:sldMk cId="4190800635" sldId="8202"/>
            <ac:spMk id="3" creationId="{CBF48E81-3CDD-E9D8-8235-3039709D14FF}"/>
          </ac:spMkLst>
        </pc:spChg>
      </pc:sldChg>
    </pc:docChg>
  </pc:docChgLst>
  <pc:docChgLst>
    <pc:chgData name="Jennifer Hoppe" clId="Web-{B23FC0C3-DC3D-4AE5-B24B-E08F46A92F86}"/>
    <pc:docChg chg="delSld modSld">
      <pc:chgData name="Jennifer Hoppe" userId="" providerId="" clId="Web-{B23FC0C3-DC3D-4AE5-B24B-E08F46A92F86}" dt="2024-06-10T19:20:01.873" v="149" actId="20577"/>
      <pc:docMkLst>
        <pc:docMk/>
      </pc:docMkLst>
      <pc:sldChg chg="modSp">
        <pc:chgData name="Jennifer Hoppe" userId="" providerId="" clId="Web-{B23FC0C3-DC3D-4AE5-B24B-E08F46A92F86}" dt="2024-06-10T19:15:58.668" v="100" actId="20577"/>
        <pc:sldMkLst>
          <pc:docMk/>
          <pc:sldMk cId="382211803" sldId="8035"/>
        </pc:sldMkLst>
        <pc:spChg chg="mod">
          <ac:chgData name="Jennifer Hoppe" userId="" providerId="" clId="Web-{B23FC0C3-DC3D-4AE5-B24B-E08F46A92F86}" dt="2024-06-10T19:15:58.668" v="100" actId="20577"/>
          <ac:spMkLst>
            <pc:docMk/>
            <pc:sldMk cId="382211803" sldId="8035"/>
            <ac:spMk id="2" creationId="{533D742B-70FE-2D36-4BC7-949F7DC15783}"/>
          </ac:spMkLst>
        </pc:spChg>
      </pc:sldChg>
      <pc:sldChg chg="modSp">
        <pc:chgData name="Jennifer Hoppe" userId="" providerId="" clId="Web-{B23FC0C3-DC3D-4AE5-B24B-E08F46A92F86}" dt="2024-06-10T19:20:01.873" v="149" actId="20577"/>
        <pc:sldMkLst>
          <pc:docMk/>
          <pc:sldMk cId="684019261" sldId="8191"/>
        </pc:sldMkLst>
        <pc:spChg chg="mod">
          <ac:chgData name="Jennifer Hoppe" userId="" providerId="" clId="Web-{B23FC0C3-DC3D-4AE5-B24B-E08F46A92F86}" dt="2024-06-10T19:20:01.873" v="149" actId="20577"/>
          <ac:spMkLst>
            <pc:docMk/>
            <pc:sldMk cId="684019261" sldId="8191"/>
            <ac:spMk id="5" creationId="{D51C78B1-33D7-158B-A2FA-7355032E9D71}"/>
          </ac:spMkLst>
        </pc:spChg>
        <pc:graphicFrameChg chg="mod modGraphic">
          <ac:chgData name="Jennifer Hoppe" userId="" providerId="" clId="Web-{B23FC0C3-DC3D-4AE5-B24B-E08F46A92F86}" dt="2024-06-10T19:18:31.148" v="140"/>
          <ac:graphicFrameMkLst>
            <pc:docMk/>
            <pc:sldMk cId="684019261" sldId="8191"/>
            <ac:graphicFrameMk id="6" creationId="{1944720B-4237-BDFA-D3C1-CA30A984913E}"/>
          </ac:graphicFrameMkLst>
        </pc:graphicFrameChg>
      </pc:sldChg>
      <pc:sldChg chg="modSp">
        <pc:chgData name="Jennifer Hoppe" userId="" providerId="" clId="Web-{B23FC0C3-DC3D-4AE5-B24B-E08F46A92F86}" dt="2024-06-10T19:15:30.540" v="96" actId="1076"/>
        <pc:sldMkLst>
          <pc:docMk/>
          <pc:sldMk cId="4128446969" sldId="8201"/>
        </pc:sldMkLst>
        <pc:spChg chg="mod">
          <ac:chgData name="Jennifer Hoppe" userId="" providerId="" clId="Web-{B23FC0C3-DC3D-4AE5-B24B-E08F46A92F86}" dt="2024-06-10T19:15:30.540" v="96" actId="1076"/>
          <ac:spMkLst>
            <pc:docMk/>
            <pc:sldMk cId="4128446969" sldId="8201"/>
            <ac:spMk id="3" creationId="{CBF48E81-3CDD-E9D8-8235-3039709D14FF}"/>
          </ac:spMkLst>
        </pc:spChg>
      </pc:sldChg>
      <pc:sldChg chg="modSp del">
        <pc:chgData name="Jennifer Hoppe" userId="" providerId="" clId="Web-{B23FC0C3-DC3D-4AE5-B24B-E08F46A92F86}" dt="2024-06-10T19:12:06.353" v="14"/>
        <pc:sldMkLst>
          <pc:docMk/>
          <pc:sldMk cId="2829404908" sldId="8204"/>
        </pc:sldMkLst>
        <pc:spChg chg="mod">
          <ac:chgData name="Jennifer Hoppe" userId="" providerId="" clId="Web-{B23FC0C3-DC3D-4AE5-B24B-E08F46A92F86}" dt="2024-06-10T19:10:46.988" v="2" actId="20577"/>
          <ac:spMkLst>
            <pc:docMk/>
            <pc:sldMk cId="2829404908" sldId="8204"/>
            <ac:spMk id="3" creationId="{97F38AE5-6F9E-7B89-7967-1F70BE7C461E}"/>
          </ac:spMkLst>
        </pc:spChg>
      </pc:sldChg>
    </pc:docChg>
  </pc:docChgLst>
  <pc:docChgLst>
    <pc:chgData name="Shawn Sweeney" clId="Web-{372986B8-0CFF-4EF0-9743-3ED2FA102D47}"/>
    <pc:docChg chg="mod addSld modSld">
      <pc:chgData name="Shawn Sweeney" userId="" providerId="" clId="Web-{372986B8-0CFF-4EF0-9743-3ED2FA102D47}" dt="2024-03-12T18:52:19.783" v="58" actId="20577"/>
      <pc:docMkLst>
        <pc:docMk/>
      </pc:docMkLst>
      <pc:sldChg chg="addCm">
        <pc:chgData name="Shawn Sweeney" userId="" providerId="" clId="Web-{372986B8-0CFF-4EF0-9743-3ED2FA102D47}" dt="2024-03-12T18:40:08.029" v="1"/>
        <pc:sldMkLst>
          <pc:docMk/>
          <pc:sldMk cId="382211803" sldId="8035"/>
        </pc:sldMkLst>
        <pc:extLst>
          <p:ext xmlns:p="http://schemas.openxmlformats.org/presentationml/2006/main" uri="{D6D511B9-2390-475A-947B-AFAB55BFBCF1}">
            <pc226:cmChg xmlns:pc226="http://schemas.microsoft.com/office/powerpoint/2022/06/main/command" chg="add">
              <pc226:chgData name="Shawn Sweeney" userId="" providerId="" clId="Web-{372986B8-0CFF-4EF0-9743-3ED2FA102D47}" dt="2024-03-12T18:40:08.029" v="1"/>
              <pc2:cmMkLst xmlns:pc2="http://schemas.microsoft.com/office/powerpoint/2019/9/main/command">
                <pc:docMk/>
                <pc:sldMk cId="382211803" sldId="8035"/>
                <pc2:cmMk id="{7AA37E6C-A652-4DB4-833D-DDDF18CB7667}"/>
              </pc2:cmMkLst>
            </pc226:cmChg>
          </p:ext>
        </pc:extLst>
      </pc:sldChg>
      <pc:sldChg chg="addCm">
        <pc:chgData name="Shawn Sweeney" userId="" providerId="" clId="Web-{372986B8-0CFF-4EF0-9743-3ED2FA102D47}" dt="2024-03-12T18:50:37.499" v="55"/>
        <pc:sldMkLst>
          <pc:docMk/>
          <pc:sldMk cId="1401862190" sldId="8192"/>
        </pc:sldMkLst>
        <pc:extLst>
          <p:ext xmlns:p="http://schemas.openxmlformats.org/presentationml/2006/main" uri="{D6D511B9-2390-475A-947B-AFAB55BFBCF1}">
            <pc226:cmChg xmlns:pc226="http://schemas.microsoft.com/office/powerpoint/2022/06/main/command" chg="add">
              <pc226:chgData name="Shawn Sweeney" userId="" providerId="" clId="Web-{372986B8-0CFF-4EF0-9743-3ED2FA102D47}" dt="2024-03-12T18:50:37.499" v="55"/>
              <pc2:cmMkLst xmlns:pc2="http://schemas.microsoft.com/office/powerpoint/2019/9/main/command">
                <pc:docMk/>
                <pc:sldMk cId="1401862190" sldId="8192"/>
                <pc2:cmMk id="{8ED4F094-3B7C-433A-9B65-5328A2C9FB64}"/>
              </pc2:cmMkLst>
            </pc226:cmChg>
          </p:ext>
        </pc:extLst>
      </pc:sldChg>
      <pc:sldChg chg="modSp">
        <pc:chgData name="Shawn Sweeney" userId="" providerId="" clId="Web-{372986B8-0CFF-4EF0-9743-3ED2FA102D47}" dt="2024-03-12T18:52:19.783" v="58" actId="20577"/>
        <pc:sldMkLst>
          <pc:docMk/>
          <pc:sldMk cId="2391031609" sldId="8193"/>
        </pc:sldMkLst>
        <pc:spChg chg="mod">
          <ac:chgData name="Shawn Sweeney" userId="" providerId="" clId="Web-{372986B8-0CFF-4EF0-9743-3ED2FA102D47}" dt="2024-03-12T18:52:19.783" v="58" actId="20577"/>
          <ac:spMkLst>
            <pc:docMk/>
            <pc:sldMk cId="2391031609" sldId="8193"/>
            <ac:spMk id="3" creationId="{30AC2A57-4692-DCCA-5065-1FA8367797C8}"/>
          </ac:spMkLst>
        </pc:spChg>
      </pc:sldChg>
      <pc:sldChg chg="addCm">
        <pc:chgData name="Shawn Sweeney" userId="" providerId="" clId="Web-{372986B8-0CFF-4EF0-9743-3ED2FA102D47}" dt="2024-03-12T18:51:28.875" v="56"/>
        <pc:sldMkLst>
          <pc:docMk/>
          <pc:sldMk cId="4128446969" sldId="8201"/>
        </pc:sldMkLst>
        <pc:extLst>
          <p:ext xmlns:p="http://schemas.openxmlformats.org/presentationml/2006/main" uri="{D6D511B9-2390-475A-947B-AFAB55BFBCF1}">
            <pc226:cmChg xmlns:pc226="http://schemas.microsoft.com/office/powerpoint/2022/06/main/command" chg="add">
              <pc226:chgData name="Shawn Sweeney" userId="" providerId="" clId="Web-{372986B8-0CFF-4EF0-9743-3ED2FA102D47}" dt="2024-03-12T18:43:50.754" v="2"/>
              <pc2:cmMkLst xmlns:pc2="http://schemas.microsoft.com/office/powerpoint/2019/9/main/command">
                <pc:docMk/>
                <pc:sldMk cId="4128446969" sldId="8201"/>
                <pc2:cmMk id="{C3C190C8-A141-4FE0-91A0-86AED53C32B3}"/>
              </pc2:cmMkLst>
            </pc226:cmChg>
            <pc226:cmChg xmlns:pc226="http://schemas.microsoft.com/office/powerpoint/2022/06/main/command" chg="add">
              <pc226:chgData name="Shawn Sweeney" userId="" providerId="" clId="Web-{372986B8-0CFF-4EF0-9743-3ED2FA102D47}" dt="2024-03-12T18:51:28.875" v="56"/>
              <pc2:cmMkLst xmlns:pc2="http://schemas.microsoft.com/office/powerpoint/2019/9/main/command">
                <pc:docMk/>
                <pc:sldMk cId="4128446969" sldId="8201"/>
                <pc2:cmMk id="{9AB737F9-37B6-45B3-873B-5EE1B84C2F84}"/>
              </pc2:cmMkLst>
            </pc226:cmChg>
          </p:ext>
        </pc:extLst>
      </pc:sldChg>
      <pc:sldChg chg="modSp new">
        <pc:chgData name="Shawn Sweeney" userId="" providerId="" clId="Web-{372986B8-0CFF-4EF0-9743-3ED2FA102D47}" dt="2024-03-12T18:48:57.449" v="54" actId="20577"/>
        <pc:sldMkLst>
          <pc:docMk/>
          <pc:sldMk cId="2829404908" sldId="8204"/>
        </pc:sldMkLst>
        <pc:spChg chg="mod">
          <ac:chgData name="Shawn Sweeney" userId="" providerId="" clId="Web-{372986B8-0CFF-4EF0-9743-3ED2FA102D47}" dt="2024-03-12T18:48:18.902" v="22" actId="20577"/>
          <ac:spMkLst>
            <pc:docMk/>
            <pc:sldMk cId="2829404908" sldId="8204"/>
            <ac:spMk id="2" creationId="{9A62B4A2-2A39-3FEA-BB10-D9EA908E2387}"/>
          </ac:spMkLst>
        </pc:spChg>
        <pc:spChg chg="mod">
          <ac:chgData name="Shawn Sweeney" userId="" providerId="" clId="Web-{372986B8-0CFF-4EF0-9743-3ED2FA102D47}" dt="2024-03-12T18:48:57.449" v="54" actId="20577"/>
          <ac:spMkLst>
            <pc:docMk/>
            <pc:sldMk cId="2829404908" sldId="8204"/>
            <ac:spMk id="3" creationId="{97F38AE5-6F9E-7B89-7967-1F70BE7C461E}"/>
          </ac:spMkLst>
        </pc:spChg>
      </pc:sldChg>
    </pc:docChg>
  </pc:docChgLst>
  <pc:docChgLst>
    <pc:chgData name="Jennifer Hoppe" clId="Web-{15B458A5-7A91-4651-B19E-AE3CD25B707F}"/>
    <pc:docChg chg="modSld">
      <pc:chgData name="Jennifer Hoppe" userId="" providerId="" clId="Web-{15B458A5-7A91-4651-B19E-AE3CD25B707F}" dt="2024-06-11T14:34:30.444" v="6"/>
      <pc:docMkLst>
        <pc:docMk/>
      </pc:docMkLst>
      <pc:sldChg chg="modSp">
        <pc:chgData name="Jennifer Hoppe" userId="" providerId="" clId="Web-{15B458A5-7A91-4651-B19E-AE3CD25B707F}" dt="2024-06-11T14:34:30.444" v="6"/>
        <pc:sldMkLst>
          <pc:docMk/>
          <pc:sldMk cId="684019261" sldId="8191"/>
        </pc:sldMkLst>
        <pc:graphicFrameChg chg="mod modGraphic">
          <ac:chgData name="Jennifer Hoppe" userId="" providerId="" clId="Web-{15B458A5-7A91-4651-B19E-AE3CD25B707F}" dt="2024-06-11T14:34:30.444" v="6"/>
          <ac:graphicFrameMkLst>
            <pc:docMk/>
            <pc:sldMk cId="684019261" sldId="8191"/>
            <ac:graphicFrameMk id="6" creationId="{1944720B-4237-BDFA-D3C1-CA30A984913E}"/>
          </ac:graphicFrameMkLst>
        </pc:graphicFrameChg>
      </pc:sldChg>
      <pc:sldChg chg="modSp">
        <pc:chgData name="Jennifer Hoppe" userId="" providerId="" clId="Web-{15B458A5-7A91-4651-B19E-AE3CD25B707F}" dt="2024-06-11T14:33:42.491" v="2" actId="14100"/>
        <pc:sldMkLst>
          <pc:docMk/>
          <pc:sldMk cId="1401862190" sldId="8192"/>
        </pc:sldMkLst>
        <pc:spChg chg="mod">
          <ac:chgData name="Jennifer Hoppe" userId="" providerId="" clId="Web-{15B458A5-7A91-4651-B19E-AE3CD25B707F}" dt="2024-06-11T14:33:42.491" v="2" actId="14100"/>
          <ac:spMkLst>
            <pc:docMk/>
            <pc:sldMk cId="1401862190" sldId="8192"/>
            <ac:spMk id="3" creationId="{82356DEA-AA93-3A23-9A82-96BEBB027F9C}"/>
          </ac:spMkLst>
        </pc:spChg>
      </pc:sldChg>
    </pc:docChg>
  </pc:docChgLst>
  <pc:docChgLst>
    <pc:chgData name="Jennifer Hoppe" clId="Web-{5B143198-3B57-48FC-AD0F-D05F79E1BD63}"/>
    <pc:docChg chg="modSld">
      <pc:chgData name="Jennifer Hoppe" userId="" providerId="" clId="Web-{5B143198-3B57-48FC-AD0F-D05F79E1BD63}" dt="2024-06-10T19:24:26.793" v="1"/>
      <pc:docMkLst>
        <pc:docMk/>
      </pc:docMkLst>
      <pc:sldChg chg="modSp">
        <pc:chgData name="Jennifer Hoppe" userId="" providerId="" clId="Web-{5B143198-3B57-48FC-AD0F-D05F79E1BD63}" dt="2024-06-10T19:24:26.793" v="1"/>
        <pc:sldMkLst>
          <pc:docMk/>
          <pc:sldMk cId="684019261" sldId="8191"/>
        </pc:sldMkLst>
        <pc:graphicFrameChg chg="mod modGraphic">
          <ac:chgData name="Jennifer Hoppe" userId="" providerId="" clId="Web-{5B143198-3B57-48FC-AD0F-D05F79E1BD63}" dt="2024-06-10T19:24:26.793" v="1"/>
          <ac:graphicFrameMkLst>
            <pc:docMk/>
            <pc:sldMk cId="684019261" sldId="8191"/>
            <ac:graphicFrameMk id="6" creationId="{1944720B-4237-BDFA-D3C1-CA30A984913E}"/>
          </ac:graphicFrameMkLst>
        </pc:graphicFrameChg>
      </pc:sldChg>
    </pc:docChg>
  </pc:docChgLst>
  <pc:docChgLst>
    <pc:chgData name="Jennifer Hoppe" userId="CAteztwkZGqDN9JZgwP+Iq2jgWa4V288cMhkNlwUBQE=" providerId="None" clId="Web-{285DAB0E-48BF-4198-B4CB-5B325892EED1}"/>
    <pc:docChg chg="addSld delSld modSld sldOrd addMainMaster delMainMaster">
      <pc:chgData name="Jennifer Hoppe" userId="CAteztwkZGqDN9JZgwP+Iq2jgWa4V288cMhkNlwUBQE=" providerId="None" clId="Web-{285DAB0E-48BF-4198-B4CB-5B325892EED1}" dt="2024-07-25T21:25:59.618" v="392" actId="14100"/>
      <pc:docMkLst>
        <pc:docMk/>
      </pc:docMkLst>
      <pc:sldChg chg="add del">
        <pc:chgData name="Jennifer Hoppe" userId="CAteztwkZGqDN9JZgwP+Iq2jgWa4V288cMhkNlwUBQE=" providerId="None" clId="Web-{285DAB0E-48BF-4198-B4CB-5B325892EED1}" dt="2024-07-25T20:39:56.656" v="200"/>
        <pc:sldMkLst>
          <pc:docMk/>
          <pc:sldMk cId="3075965933" sldId="261"/>
        </pc:sldMkLst>
      </pc:sldChg>
      <pc:sldChg chg="add del">
        <pc:chgData name="Jennifer Hoppe" userId="CAteztwkZGqDN9JZgwP+Iq2jgWa4V288cMhkNlwUBQE=" providerId="None" clId="Web-{285DAB0E-48BF-4198-B4CB-5B325892EED1}" dt="2024-07-25T20:39:56.578" v="199"/>
        <pc:sldMkLst>
          <pc:docMk/>
          <pc:sldMk cId="3513794718" sldId="264"/>
        </pc:sldMkLst>
      </pc:sldChg>
      <pc:sldChg chg="add del">
        <pc:chgData name="Jennifer Hoppe" userId="CAteztwkZGqDN9JZgwP+Iq2jgWa4V288cMhkNlwUBQE=" providerId="None" clId="Web-{285DAB0E-48BF-4198-B4CB-5B325892EED1}" dt="2024-07-25T20:39:56.578" v="195"/>
        <pc:sldMkLst>
          <pc:docMk/>
          <pc:sldMk cId="757956716" sldId="265"/>
        </pc:sldMkLst>
      </pc:sldChg>
      <pc:sldChg chg="add del">
        <pc:chgData name="Jennifer Hoppe" userId="CAteztwkZGqDN9JZgwP+Iq2jgWa4V288cMhkNlwUBQE=" providerId="None" clId="Web-{285DAB0E-48BF-4198-B4CB-5B325892EED1}" dt="2024-07-25T20:39:56.578" v="198"/>
        <pc:sldMkLst>
          <pc:docMk/>
          <pc:sldMk cId="1311917261" sldId="267"/>
        </pc:sldMkLst>
      </pc:sldChg>
      <pc:sldChg chg="add del">
        <pc:chgData name="Jennifer Hoppe" userId="CAteztwkZGqDN9JZgwP+Iq2jgWa4V288cMhkNlwUBQE=" providerId="None" clId="Web-{285DAB0E-48BF-4198-B4CB-5B325892EED1}" dt="2024-07-25T20:39:56.578" v="197"/>
        <pc:sldMkLst>
          <pc:docMk/>
          <pc:sldMk cId="1009451915" sldId="268"/>
        </pc:sldMkLst>
      </pc:sldChg>
      <pc:sldChg chg="add del">
        <pc:chgData name="Jennifer Hoppe" userId="CAteztwkZGqDN9JZgwP+Iq2jgWa4V288cMhkNlwUBQE=" providerId="None" clId="Web-{285DAB0E-48BF-4198-B4CB-5B325892EED1}" dt="2024-07-25T20:39:56.578" v="196"/>
        <pc:sldMkLst>
          <pc:docMk/>
          <pc:sldMk cId="687624329" sldId="270"/>
        </pc:sldMkLst>
      </pc:sldChg>
      <pc:sldChg chg="modSp">
        <pc:chgData name="Jennifer Hoppe" userId="CAteztwkZGqDN9JZgwP+Iq2jgWa4V288cMhkNlwUBQE=" providerId="None" clId="Web-{285DAB0E-48BF-4198-B4CB-5B325892EED1}" dt="2024-07-25T20:36:02.125" v="137"/>
        <pc:sldMkLst>
          <pc:docMk/>
          <pc:sldMk cId="684019261" sldId="8191"/>
        </pc:sldMkLst>
        <pc:graphicFrameChg chg="mod modGraphic">
          <ac:chgData name="Jennifer Hoppe" userId="CAteztwkZGqDN9JZgwP+Iq2jgWa4V288cMhkNlwUBQE=" providerId="None" clId="Web-{285DAB0E-48BF-4198-B4CB-5B325892EED1}" dt="2024-07-25T20:36:02.125" v="137"/>
          <ac:graphicFrameMkLst>
            <pc:docMk/>
            <pc:sldMk cId="684019261" sldId="8191"/>
            <ac:graphicFrameMk id="6" creationId="{1944720B-4237-BDFA-D3C1-CA30A984913E}"/>
          </ac:graphicFrameMkLst>
        </pc:graphicFrameChg>
      </pc:sldChg>
      <pc:sldChg chg="modSp">
        <pc:chgData name="Jennifer Hoppe" userId="CAteztwkZGqDN9JZgwP+Iq2jgWa4V288cMhkNlwUBQE=" providerId="None" clId="Web-{285DAB0E-48BF-4198-B4CB-5B325892EED1}" dt="2024-07-25T20:37:28.516" v="150" actId="20577"/>
        <pc:sldMkLst>
          <pc:docMk/>
          <pc:sldMk cId="1045476798" sldId="8200"/>
        </pc:sldMkLst>
        <pc:spChg chg="mod">
          <ac:chgData name="Jennifer Hoppe" userId="CAteztwkZGqDN9JZgwP+Iq2jgWa4V288cMhkNlwUBQE=" providerId="None" clId="Web-{285DAB0E-48BF-4198-B4CB-5B325892EED1}" dt="2024-07-25T20:37:28.516" v="150" actId="20577"/>
          <ac:spMkLst>
            <pc:docMk/>
            <pc:sldMk cId="1045476798" sldId="8200"/>
            <ac:spMk id="3" creationId="{9112D889-CD42-3CFB-7005-B9A01E978334}"/>
          </ac:spMkLst>
        </pc:spChg>
      </pc:sldChg>
      <pc:sldChg chg="modSp del">
        <pc:chgData name="Jennifer Hoppe" userId="CAteztwkZGqDN9JZgwP+Iq2jgWa4V288cMhkNlwUBQE=" providerId="None" clId="Web-{285DAB0E-48BF-4198-B4CB-5B325892EED1}" dt="2024-07-25T20:40:28.313" v="202"/>
        <pc:sldMkLst>
          <pc:docMk/>
          <pc:sldMk cId="4128446969" sldId="8201"/>
        </pc:sldMkLst>
        <pc:spChg chg="mod">
          <ac:chgData name="Jennifer Hoppe" userId="CAteztwkZGqDN9JZgwP+Iq2jgWa4V288cMhkNlwUBQE=" providerId="None" clId="Web-{285DAB0E-48BF-4198-B4CB-5B325892EED1}" dt="2024-07-25T20:38:08.688" v="154" actId="20577"/>
          <ac:spMkLst>
            <pc:docMk/>
            <pc:sldMk cId="4128446969" sldId="8201"/>
            <ac:spMk id="3" creationId="{CBF48E81-3CDD-E9D8-8235-3039709D14FF}"/>
          </ac:spMkLst>
        </pc:spChg>
      </pc:sldChg>
      <pc:sldChg chg="del">
        <pc:chgData name="Jennifer Hoppe" userId="CAteztwkZGqDN9JZgwP+Iq2jgWa4V288cMhkNlwUBQE=" providerId="None" clId="Web-{285DAB0E-48BF-4198-B4CB-5B325892EED1}" dt="2024-07-25T21:24:25.150" v="375"/>
        <pc:sldMkLst>
          <pc:docMk/>
          <pc:sldMk cId="4190800635" sldId="8202"/>
        </pc:sldMkLst>
      </pc:sldChg>
      <pc:sldChg chg="modSp">
        <pc:chgData name="Jennifer Hoppe" userId="CAteztwkZGqDN9JZgwP+Iq2jgWa4V288cMhkNlwUBQE=" providerId="None" clId="Web-{285DAB0E-48BF-4198-B4CB-5B325892EED1}" dt="2024-07-25T20:38:38.047" v="157" actId="20577"/>
        <pc:sldMkLst>
          <pc:docMk/>
          <pc:sldMk cId="196662720" sldId="8205"/>
        </pc:sldMkLst>
        <pc:spChg chg="mod">
          <ac:chgData name="Jennifer Hoppe" userId="CAteztwkZGqDN9JZgwP+Iq2jgWa4V288cMhkNlwUBQE=" providerId="None" clId="Web-{285DAB0E-48BF-4198-B4CB-5B325892EED1}" dt="2024-07-25T20:38:38.047" v="157" actId="20577"/>
          <ac:spMkLst>
            <pc:docMk/>
            <pc:sldMk cId="196662720" sldId="8205"/>
            <ac:spMk id="3" creationId="{4E22A294-A0BB-4C5E-B0F3-11B445EF9E14}"/>
          </ac:spMkLst>
        </pc:spChg>
      </pc:sldChg>
      <pc:sldChg chg="modSp del ord">
        <pc:chgData name="Jennifer Hoppe" userId="CAteztwkZGqDN9JZgwP+Iq2jgWa4V288cMhkNlwUBQE=" providerId="None" clId="Web-{285DAB0E-48BF-4198-B4CB-5B325892EED1}" dt="2024-07-25T20:40:22.391" v="201"/>
        <pc:sldMkLst>
          <pc:docMk/>
          <pc:sldMk cId="994242272" sldId="8206"/>
        </pc:sldMkLst>
        <pc:spChg chg="mod">
          <ac:chgData name="Jennifer Hoppe" userId="CAteztwkZGqDN9JZgwP+Iq2jgWa4V288cMhkNlwUBQE=" providerId="None" clId="Web-{285DAB0E-48BF-4198-B4CB-5B325892EED1}" dt="2024-07-25T20:38:44.875" v="163" actId="20577"/>
          <ac:spMkLst>
            <pc:docMk/>
            <pc:sldMk cId="994242272" sldId="8206"/>
            <ac:spMk id="2" creationId="{DF0E051F-EBDE-866B-811B-9979EA42BC26}"/>
          </ac:spMkLst>
        </pc:spChg>
      </pc:sldChg>
      <pc:sldChg chg="addSp delSp modSp new">
        <pc:chgData name="Jennifer Hoppe" userId="CAteztwkZGqDN9JZgwP+Iq2jgWa4V288cMhkNlwUBQE=" providerId="None" clId="Web-{285DAB0E-48BF-4198-B4CB-5B325892EED1}" dt="2024-07-25T21:14:31.344" v="255" actId="1076"/>
        <pc:sldMkLst>
          <pc:docMk/>
          <pc:sldMk cId="2141637892" sldId="8206"/>
        </pc:sldMkLst>
        <pc:spChg chg="add del mod">
          <ac:chgData name="Jennifer Hoppe" userId="CAteztwkZGqDN9JZgwP+Iq2jgWa4V288cMhkNlwUBQE=" providerId="None" clId="Web-{285DAB0E-48BF-4198-B4CB-5B325892EED1}" dt="2024-07-25T21:12:14.142" v="236" actId="20577"/>
          <ac:spMkLst>
            <pc:docMk/>
            <pc:sldMk cId="2141637892" sldId="8206"/>
            <ac:spMk id="2" creationId="{A1003A3D-F1E2-5804-2D8B-573639BA8AEC}"/>
          </ac:spMkLst>
        </pc:spChg>
        <pc:spChg chg="add del">
          <ac:chgData name="Jennifer Hoppe" userId="CAteztwkZGqDN9JZgwP+Iq2jgWa4V288cMhkNlwUBQE=" providerId="None" clId="Web-{285DAB0E-48BF-4198-B4CB-5B325892EED1}" dt="2024-07-25T21:11:03.907" v="212"/>
          <ac:spMkLst>
            <pc:docMk/>
            <pc:sldMk cId="2141637892" sldId="8206"/>
            <ac:spMk id="3" creationId="{C80FA3AF-6A30-85B0-8149-2D6F0561B00B}"/>
          </ac:spMkLst>
        </pc:spChg>
        <pc:picChg chg="add del mod">
          <ac:chgData name="Jennifer Hoppe" userId="CAteztwkZGqDN9JZgwP+Iq2jgWa4V288cMhkNlwUBQE=" providerId="None" clId="Web-{285DAB0E-48BF-4198-B4CB-5B325892EED1}" dt="2024-07-25T21:10:55.485" v="209"/>
          <ac:picMkLst>
            <pc:docMk/>
            <pc:sldMk cId="2141637892" sldId="8206"/>
            <ac:picMk id="4" creationId="{709C011F-FD57-60A6-0D83-335E0942F866}"/>
          </ac:picMkLst>
        </pc:picChg>
        <pc:picChg chg="add mod modCrop">
          <ac:chgData name="Jennifer Hoppe" userId="CAteztwkZGqDN9JZgwP+Iq2jgWa4V288cMhkNlwUBQE=" providerId="None" clId="Web-{285DAB0E-48BF-4198-B4CB-5B325892EED1}" dt="2024-07-25T21:14:31.344" v="255" actId="1076"/>
          <ac:picMkLst>
            <pc:docMk/>
            <pc:sldMk cId="2141637892" sldId="8206"/>
            <ac:picMk id="5" creationId="{1C1737DB-6219-812F-C41B-1BE2D4B52FBC}"/>
          </ac:picMkLst>
        </pc:picChg>
      </pc:sldChg>
      <pc:sldChg chg="addSp delSp modSp add replId">
        <pc:chgData name="Jennifer Hoppe" userId="CAteztwkZGqDN9JZgwP+Iq2jgWa4V288cMhkNlwUBQE=" providerId="None" clId="Web-{285DAB0E-48BF-4198-B4CB-5B325892EED1}" dt="2024-07-25T21:25:47.649" v="389" actId="14100"/>
        <pc:sldMkLst>
          <pc:docMk/>
          <pc:sldMk cId="4020016171" sldId="8207"/>
        </pc:sldMkLst>
        <pc:spChg chg="mod">
          <ac:chgData name="Jennifer Hoppe" userId="CAteztwkZGqDN9JZgwP+Iq2jgWa4V288cMhkNlwUBQE=" providerId="None" clId="Web-{285DAB0E-48BF-4198-B4CB-5B325892EED1}" dt="2024-07-25T21:14:55.079" v="258" actId="20577"/>
          <ac:spMkLst>
            <pc:docMk/>
            <pc:sldMk cId="4020016171" sldId="8207"/>
            <ac:spMk id="2" creationId="{A1003A3D-F1E2-5804-2D8B-573639BA8AEC}"/>
          </ac:spMkLst>
        </pc:spChg>
        <pc:picChg chg="add mod modCrop">
          <ac:chgData name="Jennifer Hoppe" userId="CAteztwkZGqDN9JZgwP+Iq2jgWa4V288cMhkNlwUBQE=" providerId="None" clId="Web-{285DAB0E-48BF-4198-B4CB-5B325892EED1}" dt="2024-07-25T21:25:47.649" v="389" actId="14100"/>
          <ac:picMkLst>
            <pc:docMk/>
            <pc:sldMk cId="4020016171" sldId="8207"/>
            <ac:picMk id="3" creationId="{4ADB69EF-2739-976F-6FA0-B96B5FDFFA1C}"/>
          </ac:picMkLst>
        </pc:picChg>
        <pc:picChg chg="del">
          <ac:chgData name="Jennifer Hoppe" userId="CAteztwkZGqDN9JZgwP+Iq2jgWa4V288cMhkNlwUBQE=" providerId="None" clId="Web-{285DAB0E-48BF-4198-B4CB-5B325892EED1}" dt="2024-07-25T21:12:21.532" v="238"/>
          <ac:picMkLst>
            <pc:docMk/>
            <pc:sldMk cId="4020016171" sldId="8207"/>
            <ac:picMk id="5" creationId="{1C1737DB-6219-812F-C41B-1BE2D4B52FBC}"/>
          </ac:picMkLst>
        </pc:picChg>
      </pc:sldChg>
      <pc:sldChg chg="addSp delSp modSp new">
        <pc:chgData name="Jennifer Hoppe" userId="CAteztwkZGqDN9JZgwP+Iq2jgWa4V288cMhkNlwUBQE=" providerId="None" clId="Web-{285DAB0E-48BF-4198-B4CB-5B325892EED1}" dt="2024-07-25T21:25:59.618" v="392" actId="14100"/>
        <pc:sldMkLst>
          <pc:docMk/>
          <pc:sldMk cId="1111593604" sldId="8208"/>
        </pc:sldMkLst>
        <pc:spChg chg="mod">
          <ac:chgData name="Jennifer Hoppe" userId="CAteztwkZGqDN9JZgwP+Iq2jgWa4V288cMhkNlwUBQE=" providerId="None" clId="Web-{285DAB0E-48BF-4198-B4CB-5B325892EED1}" dt="2024-07-25T21:15:02.813" v="260" actId="20577"/>
          <ac:spMkLst>
            <pc:docMk/>
            <pc:sldMk cId="1111593604" sldId="8208"/>
            <ac:spMk id="2" creationId="{1EE52299-1C03-78C2-46BB-66FF7E9EEA7A}"/>
          </ac:spMkLst>
        </pc:spChg>
        <pc:spChg chg="del">
          <ac:chgData name="Jennifer Hoppe" userId="CAteztwkZGqDN9JZgwP+Iq2jgWa4V288cMhkNlwUBQE=" providerId="None" clId="Web-{285DAB0E-48BF-4198-B4CB-5B325892EED1}" dt="2024-07-25T21:13:56.032" v="245"/>
          <ac:spMkLst>
            <pc:docMk/>
            <pc:sldMk cId="1111593604" sldId="8208"/>
            <ac:spMk id="3" creationId="{214F3EC3-A99E-D807-EBCF-A6EF3A66B2D7}"/>
          </ac:spMkLst>
        </pc:spChg>
        <pc:picChg chg="add mod modCrop">
          <ac:chgData name="Jennifer Hoppe" userId="CAteztwkZGqDN9JZgwP+Iq2jgWa4V288cMhkNlwUBQE=" providerId="None" clId="Web-{285DAB0E-48BF-4198-B4CB-5B325892EED1}" dt="2024-07-25T21:25:59.618" v="392" actId="14100"/>
          <ac:picMkLst>
            <pc:docMk/>
            <pc:sldMk cId="1111593604" sldId="8208"/>
            <ac:picMk id="4" creationId="{05DB96C8-2F45-509B-1AA7-605C0879ADB6}"/>
          </ac:picMkLst>
        </pc:picChg>
      </pc:sldChg>
      <pc:sldChg chg="addSp delSp modSp new del">
        <pc:chgData name="Jennifer Hoppe" userId="CAteztwkZGqDN9JZgwP+Iq2jgWa4V288cMhkNlwUBQE=" providerId="None" clId="Web-{285DAB0E-48BF-4198-B4CB-5B325892EED1}" dt="2024-07-25T21:15:53.219" v="265"/>
        <pc:sldMkLst>
          <pc:docMk/>
          <pc:sldMk cId="2523248005" sldId="8209"/>
        </pc:sldMkLst>
        <pc:spChg chg="mod">
          <ac:chgData name="Jennifer Hoppe" userId="CAteztwkZGqDN9JZgwP+Iq2jgWa4V288cMhkNlwUBQE=" providerId="None" clId="Web-{285DAB0E-48BF-4198-B4CB-5B325892EED1}" dt="2024-07-25T21:15:48.985" v="264" actId="20577"/>
          <ac:spMkLst>
            <pc:docMk/>
            <pc:sldMk cId="2523248005" sldId="8209"/>
            <ac:spMk id="2" creationId="{0C66D49E-D9EF-DCC2-7DB2-FF4D42ED9E8E}"/>
          </ac:spMkLst>
        </pc:spChg>
        <pc:spChg chg="del">
          <ac:chgData name="Jennifer Hoppe" userId="CAteztwkZGqDN9JZgwP+Iq2jgWa4V288cMhkNlwUBQE=" providerId="None" clId="Web-{285DAB0E-48BF-4198-B4CB-5B325892EED1}" dt="2024-07-25T21:15:32.516" v="261"/>
          <ac:spMkLst>
            <pc:docMk/>
            <pc:sldMk cId="2523248005" sldId="8209"/>
            <ac:spMk id="3" creationId="{27CABD3F-D560-1B6B-2738-2BC21E82429C}"/>
          </ac:spMkLst>
        </pc:spChg>
        <pc:picChg chg="add mod">
          <ac:chgData name="Jennifer Hoppe" userId="CAteztwkZGqDN9JZgwP+Iq2jgWa4V288cMhkNlwUBQE=" providerId="None" clId="Web-{285DAB0E-48BF-4198-B4CB-5B325892EED1}" dt="2024-07-25T21:15:36.360" v="263" actId="1076"/>
          <ac:picMkLst>
            <pc:docMk/>
            <pc:sldMk cId="2523248005" sldId="8209"/>
            <ac:picMk id="4" creationId="{5D07C689-457C-D557-0F44-C70E5F65FF2C}"/>
          </ac:picMkLst>
        </pc:picChg>
      </pc:sldChg>
      <pc:sldChg chg="addSp delSp modSp new">
        <pc:chgData name="Jennifer Hoppe" userId="CAteztwkZGqDN9JZgwP+Iq2jgWa4V288cMhkNlwUBQE=" providerId="None" clId="Web-{285DAB0E-48BF-4198-B4CB-5B325892EED1}" dt="2024-07-25T21:24:34.353" v="377" actId="14100"/>
        <pc:sldMkLst>
          <pc:docMk/>
          <pc:sldMk cId="976080217" sldId="8210"/>
        </pc:sldMkLst>
        <pc:spChg chg="mod">
          <ac:chgData name="Jennifer Hoppe" userId="CAteztwkZGqDN9JZgwP+Iq2jgWa4V288cMhkNlwUBQE=" providerId="None" clId="Web-{285DAB0E-48BF-4198-B4CB-5B325892EED1}" dt="2024-07-25T21:24:19.462" v="374" actId="20577"/>
          <ac:spMkLst>
            <pc:docMk/>
            <pc:sldMk cId="976080217" sldId="8210"/>
            <ac:spMk id="2" creationId="{0A68B3AE-19CB-ACAE-A9EF-85C508765768}"/>
          </ac:spMkLst>
        </pc:spChg>
        <pc:spChg chg="del">
          <ac:chgData name="Jennifer Hoppe" userId="CAteztwkZGqDN9JZgwP+Iq2jgWa4V288cMhkNlwUBQE=" providerId="None" clId="Web-{285DAB0E-48BF-4198-B4CB-5B325892EED1}" dt="2024-07-25T21:16:11.532" v="266"/>
          <ac:spMkLst>
            <pc:docMk/>
            <pc:sldMk cId="976080217" sldId="8210"/>
            <ac:spMk id="3" creationId="{F4A0546F-0A44-6A86-9AE5-920AB5B7590A}"/>
          </ac:spMkLst>
        </pc:spChg>
        <pc:spChg chg="add del mod">
          <ac:chgData name="Jennifer Hoppe" userId="CAteztwkZGqDN9JZgwP+Iq2jgWa4V288cMhkNlwUBQE=" providerId="None" clId="Web-{285DAB0E-48BF-4198-B4CB-5B325892EED1}" dt="2024-07-25T21:16:19.219" v="271"/>
          <ac:spMkLst>
            <pc:docMk/>
            <pc:sldMk cId="976080217" sldId="8210"/>
            <ac:spMk id="4" creationId="{D1527AFA-AF6E-F0B9-4F06-DCED9FE45219}"/>
          </ac:spMkLst>
        </pc:spChg>
        <pc:spChg chg="add del mod">
          <ac:chgData name="Jennifer Hoppe" userId="CAteztwkZGqDN9JZgwP+Iq2jgWa4V288cMhkNlwUBQE=" providerId="None" clId="Web-{285DAB0E-48BF-4198-B4CB-5B325892EED1}" dt="2024-07-25T21:18:44.657" v="310"/>
          <ac:spMkLst>
            <pc:docMk/>
            <pc:sldMk cId="976080217" sldId="8210"/>
            <ac:spMk id="7" creationId="{01A86D1B-EB16-1E17-6E14-73F37A81683B}"/>
          </ac:spMkLst>
        </pc:spChg>
        <pc:picChg chg="add del mod">
          <ac:chgData name="Jennifer Hoppe" userId="CAteztwkZGqDN9JZgwP+Iq2jgWa4V288cMhkNlwUBQE=" providerId="None" clId="Web-{285DAB0E-48BF-4198-B4CB-5B325892EED1}" dt="2024-07-25T21:17:00.688" v="276"/>
          <ac:picMkLst>
            <pc:docMk/>
            <pc:sldMk cId="976080217" sldId="8210"/>
            <ac:picMk id="5" creationId="{05DBEAFC-D825-28B9-F7F0-10EC26D9238D}"/>
          </ac:picMkLst>
        </pc:picChg>
        <pc:picChg chg="add del mod">
          <ac:chgData name="Jennifer Hoppe" userId="CAteztwkZGqDN9JZgwP+Iq2jgWa4V288cMhkNlwUBQE=" providerId="None" clId="Web-{285DAB0E-48BF-4198-B4CB-5B325892EED1}" dt="2024-07-25T21:17:44.360" v="284"/>
          <ac:picMkLst>
            <pc:docMk/>
            <pc:sldMk cId="976080217" sldId="8210"/>
            <ac:picMk id="6" creationId="{5D5DDF5F-987D-CF4E-B1A0-B0E3BBC7B4A0}"/>
          </ac:picMkLst>
        </pc:picChg>
        <pc:picChg chg="add del mod">
          <ac:chgData name="Jennifer Hoppe" userId="CAteztwkZGqDN9JZgwP+Iq2jgWa4V288cMhkNlwUBQE=" providerId="None" clId="Web-{285DAB0E-48BF-4198-B4CB-5B325892EED1}" dt="2024-07-25T21:22:47.025" v="352"/>
          <ac:picMkLst>
            <pc:docMk/>
            <pc:sldMk cId="976080217" sldId="8210"/>
            <ac:picMk id="8" creationId="{D4DAF2E4-81C5-0592-8A1D-BA0105C2083B}"/>
          </ac:picMkLst>
        </pc:picChg>
        <pc:picChg chg="add del mod">
          <ac:chgData name="Jennifer Hoppe" userId="CAteztwkZGqDN9JZgwP+Iq2jgWa4V288cMhkNlwUBQE=" providerId="None" clId="Web-{285DAB0E-48BF-4198-B4CB-5B325892EED1}" dt="2024-07-25T21:22:11.431" v="351"/>
          <ac:picMkLst>
            <pc:docMk/>
            <pc:sldMk cId="976080217" sldId="8210"/>
            <ac:picMk id="9" creationId="{7A30C9E4-8FF5-E5E4-97F4-62F5696B9DEB}"/>
          </ac:picMkLst>
        </pc:picChg>
        <pc:picChg chg="add del mod">
          <ac:chgData name="Jennifer Hoppe" userId="CAteztwkZGqDN9JZgwP+Iq2jgWa4V288cMhkNlwUBQE=" providerId="None" clId="Web-{285DAB0E-48BF-4198-B4CB-5B325892EED1}" dt="2024-07-25T21:23:43.009" v="365"/>
          <ac:picMkLst>
            <pc:docMk/>
            <pc:sldMk cId="976080217" sldId="8210"/>
            <ac:picMk id="10" creationId="{55B09FC2-D236-ADDC-B050-515CA17AF58E}"/>
          </ac:picMkLst>
        </pc:picChg>
        <pc:picChg chg="add mod">
          <ac:chgData name="Jennifer Hoppe" userId="CAteztwkZGqDN9JZgwP+Iq2jgWa4V288cMhkNlwUBQE=" providerId="None" clId="Web-{285DAB0E-48BF-4198-B4CB-5B325892EED1}" dt="2024-07-25T21:24:34.353" v="377" actId="14100"/>
          <ac:picMkLst>
            <pc:docMk/>
            <pc:sldMk cId="976080217" sldId="8210"/>
            <ac:picMk id="11" creationId="{53840DE5-34D1-2FFB-3293-E303A34579D5}"/>
          </ac:picMkLst>
        </pc:picChg>
      </pc:sldChg>
      <pc:sldChg chg="new del">
        <pc:chgData name="Jennifer Hoppe" userId="CAteztwkZGqDN9JZgwP+Iq2jgWa4V288cMhkNlwUBQE=" providerId="None" clId="Web-{285DAB0E-48BF-4198-B4CB-5B325892EED1}" dt="2024-07-25T21:18:49.907" v="312"/>
        <pc:sldMkLst>
          <pc:docMk/>
          <pc:sldMk cId="1988452799" sldId="8211"/>
        </pc:sldMkLst>
      </pc:sldChg>
      <pc:sldChg chg="addSp delSp modSp add replId">
        <pc:chgData name="Jennifer Hoppe" userId="CAteztwkZGqDN9JZgwP+Iq2jgWa4V288cMhkNlwUBQE=" providerId="None" clId="Web-{285DAB0E-48BF-4198-B4CB-5B325892EED1}" dt="2024-07-25T21:24:01.275" v="372" actId="1076"/>
        <pc:sldMkLst>
          <pc:docMk/>
          <pc:sldMk cId="672599618" sldId="8212"/>
        </pc:sldMkLst>
        <pc:spChg chg="mod">
          <ac:chgData name="Jennifer Hoppe" userId="CAteztwkZGqDN9JZgwP+Iq2jgWa4V288cMhkNlwUBQE=" providerId="None" clId="Web-{285DAB0E-48BF-4198-B4CB-5B325892EED1}" dt="2024-07-25T21:21:12.400" v="345" actId="20577"/>
          <ac:spMkLst>
            <pc:docMk/>
            <pc:sldMk cId="672599618" sldId="8212"/>
            <ac:spMk id="2" creationId="{0A68B3AE-19CB-ACAE-A9EF-85C508765768}"/>
          </ac:spMkLst>
        </pc:spChg>
        <pc:graphicFrameChg chg="add del mod">
          <ac:chgData name="Jennifer Hoppe" userId="CAteztwkZGqDN9JZgwP+Iq2jgWa4V288cMhkNlwUBQE=" providerId="None" clId="Web-{285DAB0E-48BF-4198-B4CB-5B325892EED1}" dt="2024-07-25T21:20:42.587" v="329"/>
          <ac:graphicFrameMkLst>
            <pc:docMk/>
            <pc:sldMk cId="672599618" sldId="8212"/>
            <ac:graphicFrameMk id="4" creationId="{FB687A02-CF73-655D-B299-21B6058F80D5}"/>
          </ac:graphicFrameMkLst>
        </pc:graphicFrameChg>
        <pc:picChg chg="add mod">
          <ac:chgData name="Jennifer Hoppe" userId="CAteztwkZGqDN9JZgwP+Iq2jgWa4V288cMhkNlwUBQE=" providerId="None" clId="Web-{285DAB0E-48BF-4198-B4CB-5B325892EED1}" dt="2024-07-25T21:24:01.275" v="372" actId="1076"/>
          <ac:picMkLst>
            <pc:docMk/>
            <pc:sldMk cId="672599618" sldId="8212"/>
            <ac:picMk id="5" creationId="{B9121211-B7C1-5713-1893-3AB55562EFD8}"/>
          </ac:picMkLst>
        </pc:picChg>
      </pc:sldChg>
      <pc:sldChg chg="addSp modSp add ord replId">
        <pc:chgData name="Jennifer Hoppe" userId="CAteztwkZGqDN9JZgwP+Iq2jgWa4V288cMhkNlwUBQE=" providerId="None" clId="Web-{285DAB0E-48BF-4198-B4CB-5B325892EED1}" dt="2024-07-25T21:24:55.681" v="381" actId="1076"/>
        <pc:sldMkLst>
          <pc:docMk/>
          <pc:sldMk cId="3848743447" sldId="8213"/>
        </pc:sldMkLst>
        <pc:picChg chg="add mod">
          <ac:chgData name="Jennifer Hoppe" userId="CAteztwkZGqDN9JZgwP+Iq2jgWa4V288cMhkNlwUBQE=" providerId="None" clId="Web-{285DAB0E-48BF-4198-B4CB-5B325892EED1}" dt="2024-07-25T21:24:55.681" v="381" actId="1076"/>
          <ac:picMkLst>
            <pc:docMk/>
            <pc:sldMk cId="3848743447" sldId="8213"/>
            <ac:picMk id="3" creationId="{8D2C63DF-4075-4559-CE7B-D82CBE129998}"/>
          </ac:picMkLst>
        </pc:picChg>
      </pc:sldChg>
      <pc:sldMasterChg chg="add del addSldLayout delSldLayout">
        <pc:chgData name="Jennifer Hoppe" userId="CAteztwkZGqDN9JZgwP+Iq2jgWa4V288cMhkNlwUBQE=" providerId="None" clId="Web-{285DAB0E-48BF-4198-B4CB-5B325892EED1}" dt="2024-07-25T20:39:56.656" v="200"/>
        <pc:sldMasterMkLst>
          <pc:docMk/>
          <pc:sldMasterMk cId="3064462893" sldId="2147483744"/>
        </pc:sldMasterMkLst>
        <pc:sldLayoutChg chg="add del">
          <pc:chgData name="Jennifer Hoppe" userId="CAteztwkZGqDN9JZgwP+Iq2jgWa4V288cMhkNlwUBQE=" providerId="None" clId="Web-{285DAB0E-48BF-4198-B4CB-5B325892EED1}" dt="2024-07-25T20:39:56.656" v="200"/>
          <pc:sldLayoutMkLst>
            <pc:docMk/>
            <pc:sldMasterMk cId="3064462893" sldId="2147483744"/>
            <pc:sldLayoutMk cId="1329771277" sldId="2147483745"/>
          </pc:sldLayoutMkLst>
        </pc:sldLayoutChg>
        <pc:sldLayoutChg chg="add del">
          <pc:chgData name="Jennifer Hoppe" userId="CAteztwkZGqDN9JZgwP+Iq2jgWa4V288cMhkNlwUBQE=" providerId="None" clId="Web-{285DAB0E-48BF-4198-B4CB-5B325892EED1}" dt="2024-07-25T20:39:56.656" v="200"/>
          <pc:sldLayoutMkLst>
            <pc:docMk/>
            <pc:sldMasterMk cId="3064462893" sldId="2147483744"/>
            <pc:sldLayoutMk cId="4091985204" sldId="2147483746"/>
          </pc:sldLayoutMkLst>
        </pc:sldLayoutChg>
        <pc:sldLayoutChg chg="add del">
          <pc:chgData name="Jennifer Hoppe" userId="CAteztwkZGqDN9JZgwP+Iq2jgWa4V288cMhkNlwUBQE=" providerId="None" clId="Web-{285DAB0E-48BF-4198-B4CB-5B325892EED1}" dt="2024-07-25T20:39:56.656" v="200"/>
          <pc:sldLayoutMkLst>
            <pc:docMk/>
            <pc:sldMasterMk cId="3064462893" sldId="2147483744"/>
            <pc:sldLayoutMk cId="1909103796" sldId="2147483747"/>
          </pc:sldLayoutMkLst>
        </pc:sldLayoutChg>
        <pc:sldLayoutChg chg="add del">
          <pc:chgData name="Jennifer Hoppe" userId="CAteztwkZGqDN9JZgwP+Iq2jgWa4V288cMhkNlwUBQE=" providerId="None" clId="Web-{285DAB0E-48BF-4198-B4CB-5B325892EED1}" dt="2024-07-25T20:39:56.656" v="200"/>
          <pc:sldLayoutMkLst>
            <pc:docMk/>
            <pc:sldMasterMk cId="3064462893" sldId="2147483744"/>
            <pc:sldLayoutMk cId="1479968184" sldId="2147483748"/>
          </pc:sldLayoutMkLst>
        </pc:sldLayoutChg>
        <pc:sldLayoutChg chg="add del">
          <pc:chgData name="Jennifer Hoppe" userId="CAteztwkZGqDN9JZgwP+Iq2jgWa4V288cMhkNlwUBQE=" providerId="None" clId="Web-{285DAB0E-48BF-4198-B4CB-5B325892EED1}" dt="2024-07-25T20:39:56.656" v="200"/>
          <pc:sldLayoutMkLst>
            <pc:docMk/>
            <pc:sldMasterMk cId="3064462893" sldId="2147483744"/>
            <pc:sldLayoutMk cId="2297566864" sldId="2147483749"/>
          </pc:sldLayoutMkLst>
        </pc:sldLayoutChg>
        <pc:sldLayoutChg chg="add del">
          <pc:chgData name="Jennifer Hoppe" userId="CAteztwkZGqDN9JZgwP+Iq2jgWa4V288cMhkNlwUBQE=" providerId="None" clId="Web-{285DAB0E-48BF-4198-B4CB-5B325892EED1}" dt="2024-07-25T20:39:56.656" v="200"/>
          <pc:sldLayoutMkLst>
            <pc:docMk/>
            <pc:sldMasterMk cId="3064462893" sldId="2147483744"/>
            <pc:sldLayoutMk cId="3213318447" sldId="2147483750"/>
          </pc:sldLayoutMkLst>
        </pc:sldLayoutChg>
        <pc:sldLayoutChg chg="add del">
          <pc:chgData name="Jennifer Hoppe" userId="CAteztwkZGqDN9JZgwP+Iq2jgWa4V288cMhkNlwUBQE=" providerId="None" clId="Web-{285DAB0E-48BF-4198-B4CB-5B325892EED1}" dt="2024-07-25T20:39:56.656" v="200"/>
          <pc:sldLayoutMkLst>
            <pc:docMk/>
            <pc:sldMasterMk cId="3064462893" sldId="2147483744"/>
            <pc:sldLayoutMk cId="1875293938" sldId="2147483751"/>
          </pc:sldLayoutMkLst>
        </pc:sldLayoutChg>
        <pc:sldLayoutChg chg="add del">
          <pc:chgData name="Jennifer Hoppe" userId="CAteztwkZGqDN9JZgwP+Iq2jgWa4V288cMhkNlwUBQE=" providerId="None" clId="Web-{285DAB0E-48BF-4198-B4CB-5B325892EED1}" dt="2024-07-25T20:39:56.656" v="200"/>
          <pc:sldLayoutMkLst>
            <pc:docMk/>
            <pc:sldMasterMk cId="3064462893" sldId="2147483744"/>
            <pc:sldLayoutMk cId="372595508" sldId="2147483752"/>
          </pc:sldLayoutMkLst>
        </pc:sldLayoutChg>
        <pc:sldLayoutChg chg="add del">
          <pc:chgData name="Jennifer Hoppe" userId="CAteztwkZGqDN9JZgwP+Iq2jgWa4V288cMhkNlwUBQE=" providerId="None" clId="Web-{285DAB0E-48BF-4198-B4CB-5B325892EED1}" dt="2024-07-25T20:39:56.656" v="200"/>
          <pc:sldLayoutMkLst>
            <pc:docMk/>
            <pc:sldMasterMk cId="3064462893" sldId="2147483744"/>
            <pc:sldLayoutMk cId="2543628084" sldId="2147483753"/>
          </pc:sldLayoutMkLst>
        </pc:sldLayoutChg>
        <pc:sldLayoutChg chg="add del">
          <pc:chgData name="Jennifer Hoppe" userId="CAteztwkZGqDN9JZgwP+Iq2jgWa4V288cMhkNlwUBQE=" providerId="None" clId="Web-{285DAB0E-48BF-4198-B4CB-5B325892EED1}" dt="2024-07-25T20:39:56.656" v="200"/>
          <pc:sldLayoutMkLst>
            <pc:docMk/>
            <pc:sldMasterMk cId="3064462893" sldId="2147483744"/>
            <pc:sldLayoutMk cId="1182689051" sldId="2147483754"/>
          </pc:sldLayoutMkLst>
        </pc:sldLayoutChg>
        <pc:sldLayoutChg chg="add del">
          <pc:chgData name="Jennifer Hoppe" userId="CAteztwkZGqDN9JZgwP+Iq2jgWa4V288cMhkNlwUBQE=" providerId="None" clId="Web-{285DAB0E-48BF-4198-B4CB-5B325892EED1}" dt="2024-07-25T20:39:56.656" v="200"/>
          <pc:sldLayoutMkLst>
            <pc:docMk/>
            <pc:sldMasterMk cId="3064462893" sldId="2147483744"/>
            <pc:sldLayoutMk cId="2720044823" sldId="21474837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B9D32-B085-D44D-9AD0-8C5A85A1FFFA}"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D8C19-9B9F-2349-B2BA-80B1BD74F166}" type="slidenum">
              <a:rPr lang="en-US" smtClean="0"/>
              <a:t>‹#›</a:t>
            </a:fld>
            <a:endParaRPr lang="en-US"/>
          </a:p>
        </p:txBody>
      </p:sp>
    </p:spTree>
    <p:extLst>
      <p:ext uri="{BB962C8B-B14F-4D97-AF65-F5344CB8AC3E}">
        <p14:creationId xmlns:p14="http://schemas.microsoft.com/office/powerpoint/2010/main" val="107187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1"/>
          <p:cNvSpPr txBox="1"/>
          <p:nvPr userDrawn="1"/>
        </p:nvSpPr>
        <p:spPr>
          <a:xfrm>
            <a:off x="6859392" y="4608378"/>
            <a:ext cx="1982133" cy="200055"/>
          </a:xfrm>
          <a:prstGeom prst="rect">
            <a:avLst/>
          </a:prstGeom>
          <a:noFill/>
        </p:spPr>
        <p:txBody>
          <a:bodyPr wrap="none" rtlCol="0">
            <a:spAutoFit/>
          </a:bodyPr>
          <a:lstStyle/>
          <a:p>
            <a:r>
              <a:rPr lang="en-US" sz="700">
                <a:solidFill>
                  <a:schemeClr val="tx1"/>
                </a:solidFill>
              </a:rPr>
              <a:t>© American</a:t>
            </a:r>
            <a:r>
              <a:rPr lang="en-US" sz="700" baseline="0">
                <a:solidFill>
                  <a:schemeClr val="tx1"/>
                </a:solidFill>
              </a:rPr>
              <a:t> Association for Cancer Research</a:t>
            </a:r>
            <a:endParaRPr lang="en-US" sz="700">
              <a:solidFill>
                <a:schemeClr val="tx1"/>
              </a:solidFill>
            </a:endParaRPr>
          </a:p>
        </p:txBody>
      </p:sp>
      <p:sp>
        <p:nvSpPr>
          <p:cNvPr id="6" name="Title 1">
            <a:extLst>
              <a:ext uri="{FF2B5EF4-FFF2-40B4-BE49-F238E27FC236}">
                <a16:creationId xmlns:a16="http://schemas.microsoft.com/office/drawing/2014/main" id="{233BB1BC-14A2-0ADC-C1ED-9B759E754770}"/>
              </a:ext>
            </a:extLst>
          </p:cNvPr>
          <p:cNvSpPr>
            <a:spLocks noGrp="1"/>
          </p:cNvSpPr>
          <p:nvPr>
            <p:ph type="title"/>
          </p:nvPr>
        </p:nvSpPr>
        <p:spPr>
          <a:xfrm>
            <a:off x="363809" y="1590907"/>
            <a:ext cx="5802972" cy="2847277"/>
          </a:xfrm>
          <a:prstGeom prst="rect">
            <a:avLst/>
          </a:prstGeom>
        </p:spPr>
        <p:txBody>
          <a:bodyPr anchor="ctr"/>
          <a:lstStyle>
            <a:lvl1pPr>
              <a:lnSpc>
                <a:spcPts val="3580"/>
              </a:lnSpc>
              <a:defRPr sz="3800" b="1" i="0" spc="-50" baseline="0"/>
            </a:lvl1pPr>
          </a:lstStyle>
          <a:p>
            <a:r>
              <a:rPr lang="en-US"/>
              <a:t>Click to edit Master title style</a:t>
            </a:r>
          </a:p>
        </p:txBody>
      </p:sp>
    </p:spTree>
    <p:extLst>
      <p:ext uri="{BB962C8B-B14F-4D97-AF65-F5344CB8AC3E}">
        <p14:creationId xmlns:p14="http://schemas.microsoft.com/office/powerpoint/2010/main" val="87837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C9D1FA-DA0B-CCEC-1BA9-1B708D29953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400979" y="15380"/>
            <a:ext cx="5802972" cy="712236"/>
          </a:xfrm>
          <a:prstGeom prst="rect">
            <a:avLst/>
          </a:prstGeom>
        </p:spPr>
        <p:txBody>
          <a:bodyPr anchor="b"/>
          <a:lstStyle>
            <a:lvl1pPr>
              <a:lnSpc>
                <a:spcPts val="2180"/>
              </a:lnSpc>
              <a:defRPr sz="2400" b="1" i="0" spc="-50" baseline="0"/>
            </a:lvl1pPr>
          </a:lstStyle>
          <a:p>
            <a:r>
              <a:rPr lang="en-US"/>
              <a:t>Click to edit Master title style</a:t>
            </a:r>
          </a:p>
        </p:txBody>
      </p:sp>
      <p:sp>
        <p:nvSpPr>
          <p:cNvPr id="3" name="Content Placeholder 2"/>
          <p:cNvSpPr>
            <a:spLocks noGrp="1"/>
          </p:cNvSpPr>
          <p:nvPr>
            <p:ph idx="1"/>
          </p:nvPr>
        </p:nvSpPr>
        <p:spPr>
          <a:xfrm>
            <a:off x="381000" y="1014413"/>
            <a:ext cx="8229600" cy="3394472"/>
          </a:xfrm>
          <a:prstGeom prst="rect">
            <a:avLst/>
          </a:prstGeom>
        </p:spPr>
        <p:txBody>
          <a:bodyPr/>
          <a:lstStyle>
            <a:lvl4pPr marL="1600200" indent="-228600">
              <a:buSzPct val="100000"/>
              <a:buFont typeface="Courier New"/>
              <a:buChar char="o"/>
              <a:defRPr/>
            </a:lvl4pPr>
            <a:lvl5pPr marL="2057400" indent="-228600">
              <a:buSzPct val="100000"/>
              <a:buFont typeface="Lucida Grande"/>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txBox="1">
            <a:spLocks/>
          </p:cNvSpPr>
          <p:nvPr userDrawn="1"/>
        </p:nvSpPr>
        <p:spPr>
          <a:xfrm>
            <a:off x="6959600" y="4886325"/>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0103E2-6014-4546-822A-A2CA243E24C6}" type="slidenum">
              <a:rPr lang="en-US" sz="1000" smtClean="0">
                <a:solidFill>
                  <a:srgbClr val="000000"/>
                </a:solidFill>
              </a:rPr>
              <a:pPr/>
              <a:t>‹#›</a:t>
            </a:fld>
            <a:endParaRPr lang="en-US" sz="1000">
              <a:solidFill>
                <a:srgbClr val="000000"/>
              </a:solidFill>
            </a:endParaRP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13245-E705-8A4B-88A7-55AE5AFED879}"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09573-6E34-BB4D-8114-2BFFF8FE33D8}" type="slidenum">
              <a:rPr lang="en-US" smtClean="0"/>
              <a:t>‹#›</a:t>
            </a:fld>
            <a:endParaRPr lang="en-US"/>
          </a:p>
        </p:txBody>
      </p:sp>
    </p:spTree>
    <p:extLst>
      <p:ext uri="{BB962C8B-B14F-4D97-AF65-F5344CB8AC3E}">
        <p14:creationId xmlns:p14="http://schemas.microsoft.com/office/powerpoint/2010/main" val="2583614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close-up of a person holding a device&#10;&#10;Description automatically generated with low confidence">
            <a:extLst>
              <a:ext uri="{FF2B5EF4-FFF2-40B4-BE49-F238E27FC236}">
                <a16:creationId xmlns:a16="http://schemas.microsoft.com/office/drawing/2014/main" id="{D9F00D06-9733-F1F7-603C-23F95FF9B4EC}"/>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C805DBD9-8567-083F-C444-64F1841E6D2C}"/>
              </a:ext>
            </a:extLst>
          </p:cNvPr>
          <p:cNvSpPr txBox="1"/>
          <p:nvPr userDrawn="1"/>
        </p:nvSpPr>
        <p:spPr>
          <a:xfrm>
            <a:off x="6859392" y="4608378"/>
            <a:ext cx="1982133" cy="200055"/>
          </a:xfrm>
          <a:prstGeom prst="rect">
            <a:avLst/>
          </a:prstGeom>
          <a:noFill/>
        </p:spPr>
        <p:txBody>
          <a:bodyPr wrap="none" rtlCol="0">
            <a:spAutoFit/>
          </a:bodyPr>
          <a:lstStyle/>
          <a:p>
            <a:r>
              <a:rPr lang="en-US" sz="700">
                <a:solidFill>
                  <a:schemeClr val="tx1"/>
                </a:solidFill>
              </a:rPr>
              <a:t>© American</a:t>
            </a:r>
            <a:r>
              <a:rPr lang="en-US" sz="700" baseline="0">
                <a:solidFill>
                  <a:schemeClr val="tx1"/>
                </a:solidFill>
              </a:rPr>
              <a:t> Association for Cancer Research</a:t>
            </a:r>
            <a:endParaRPr lang="en-US" sz="700">
              <a:solidFill>
                <a:schemeClr val="tx1"/>
              </a:solidFill>
            </a:endParaRP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9" r:id="rId1"/>
    <p:sldLayoutId id="2147493457" r:id="rId2"/>
    <p:sldLayoutId id="2147493460" r:id="rId3"/>
  </p:sldLayoutIdLst>
  <p:txStyles>
    <p:titleStyle>
      <a:lvl1pPr algn="l" defTabSz="457200" rtl="0" eaLnBrk="1" latinLnBrk="0" hangingPunct="1">
        <a:spcBef>
          <a:spcPct val="0"/>
        </a:spcBef>
        <a:buNone/>
        <a:defRPr sz="20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1"/>
        </a:buClr>
        <a:buSzPct val="100000"/>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00000"/>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SzPct val="10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SzPct val="150000"/>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SzPct val="150000"/>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acr.org/geni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D742B-70FE-2D36-4BC7-949F7DC15783}"/>
              </a:ext>
            </a:extLst>
          </p:cNvPr>
          <p:cNvSpPr>
            <a:spLocks noGrp="1"/>
          </p:cNvSpPr>
          <p:nvPr>
            <p:ph type="title"/>
          </p:nvPr>
        </p:nvSpPr>
        <p:spPr>
          <a:xfrm>
            <a:off x="363809" y="1699964"/>
            <a:ext cx="6464830" cy="2847277"/>
          </a:xfrm>
        </p:spPr>
        <p:txBody>
          <a:bodyPr lIns="91440" tIns="45720" rIns="91440" bIns="45720" anchor="ctr"/>
          <a:lstStyle/>
          <a:p>
            <a:pPr>
              <a:lnSpc>
                <a:spcPct val="100000"/>
              </a:lnSpc>
            </a:pPr>
            <a:r>
              <a:rPr lang="en-US" sz="2800" dirty="0"/>
              <a:t>AACR Project GENIE</a:t>
            </a:r>
            <a:br>
              <a:rPr lang="en-US" sz="2800" dirty="0"/>
            </a:br>
            <a:r>
              <a:rPr lang="en-US" sz="2800" dirty="0"/>
              <a:t>Solid Tumor Clinical Abstraction Data Model Development RFP</a:t>
            </a:r>
            <a:br>
              <a:rPr lang="en-US" dirty="0"/>
            </a:br>
            <a:br>
              <a:rPr lang="en-US" sz="1800" dirty="0"/>
            </a:br>
            <a:r>
              <a:rPr lang="en-US" sz="1800" i="1" dirty="0"/>
              <a:t>July 31, 2024</a:t>
            </a:r>
            <a:br>
              <a:rPr lang="en-US" sz="1800" i="1" dirty="0"/>
            </a:br>
            <a:r>
              <a:rPr lang="en-US" sz="1800" i="1" dirty="0"/>
              <a:t>Contact Person:  Jennifer Hoppe</a:t>
            </a:r>
            <a:br>
              <a:rPr lang="en-US" sz="1800" i="1" dirty="0"/>
            </a:br>
            <a:r>
              <a:rPr lang="en-US" sz="1800" i="1" dirty="0"/>
              <a:t>Jennifer.hoppe@aacr.org</a:t>
            </a:r>
          </a:p>
        </p:txBody>
      </p:sp>
      <p:sp>
        <p:nvSpPr>
          <p:cNvPr id="3" name="Rectangle 2">
            <a:hlinkClick r:id="rId2" action="ppaction://hlinkfile"/>
            <a:extLst>
              <a:ext uri="{FF2B5EF4-FFF2-40B4-BE49-F238E27FC236}">
                <a16:creationId xmlns:a16="http://schemas.microsoft.com/office/drawing/2014/main" id="{5A7C45AC-4B06-4416-71A3-307315914BBA}"/>
              </a:ext>
            </a:extLst>
          </p:cNvPr>
          <p:cNvSpPr/>
          <p:nvPr/>
        </p:nvSpPr>
        <p:spPr>
          <a:xfrm>
            <a:off x="-1300504" y="3745725"/>
            <a:ext cx="3328625" cy="429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11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2299-1C03-78C2-46BB-66FF7E9EEA7A}"/>
              </a:ext>
            </a:extLst>
          </p:cNvPr>
          <p:cNvSpPr>
            <a:spLocks noGrp="1"/>
          </p:cNvSpPr>
          <p:nvPr>
            <p:ph type="title"/>
          </p:nvPr>
        </p:nvSpPr>
        <p:spPr/>
        <p:txBody>
          <a:bodyPr lIns="91440" tIns="45720" rIns="91440" bIns="45720" anchor="b"/>
          <a:lstStyle/>
          <a:p>
            <a:r>
              <a:rPr lang="en-US" dirty="0">
                <a:cs typeface="Arial"/>
              </a:rPr>
              <a:t>GENIE Data Process/Workflow (2)</a:t>
            </a:r>
            <a:endParaRPr lang="en-US" b="0" dirty="0">
              <a:cs typeface="Arial"/>
            </a:endParaRPr>
          </a:p>
        </p:txBody>
      </p:sp>
      <p:pic>
        <p:nvPicPr>
          <p:cNvPr id="4" name="Picture 3" descr="A white text on a white background&#10;&#10;Description automatically generated">
            <a:extLst>
              <a:ext uri="{FF2B5EF4-FFF2-40B4-BE49-F238E27FC236}">
                <a16:creationId xmlns:a16="http://schemas.microsoft.com/office/drawing/2014/main" id="{05DB96C8-2F45-509B-1AA7-605C0879ADB6}"/>
              </a:ext>
            </a:extLst>
          </p:cNvPr>
          <p:cNvPicPr>
            <a:picLocks noChangeAspect="1"/>
          </p:cNvPicPr>
          <p:nvPr/>
        </p:nvPicPr>
        <p:blipFill rotWithShape="1">
          <a:blip r:embed="rId2"/>
          <a:srcRect l="-21" t="453" r="1262" b="151"/>
          <a:stretch/>
        </p:blipFill>
        <p:spPr>
          <a:xfrm>
            <a:off x="770" y="976819"/>
            <a:ext cx="9143200" cy="3658427"/>
          </a:xfrm>
          <a:prstGeom prst="rect">
            <a:avLst/>
          </a:prstGeom>
        </p:spPr>
      </p:pic>
    </p:spTree>
    <p:extLst>
      <p:ext uri="{BB962C8B-B14F-4D97-AF65-F5344CB8AC3E}">
        <p14:creationId xmlns:p14="http://schemas.microsoft.com/office/powerpoint/2010/main" val="111159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B3AE-19CB-ACAE-A9EF-85C508765768}"/>
              </a:ext>
            </a:extLst>
          </p:cNvPr>
          <p:cNvSpPr>
            <a:spLocks noGrp="1"/>
          </p:cNvSpPr>
          <p:nvPr>
            <p:ph type="title"/>
          </p:nvPr>
        </p:nvSpPr>
        <p:spPr/>
        <p:txBody>
          <a:bodyPr lIns="91440" tIns="45720" rIns="91440" bIns="45720" anchor="b"/>
          <a:lstStyle/>
          <a:p>
            <a:r>
              <a:rPr lang="en-US" dirty="0">
                <a:cs typeface="Arial"/>
              </a:rPr>
              <a:t>Requested Services/Deliverables</a:t>
            </a:r>
            <a:endParaRPr lang="en-US" b="0" dirty="0">
              <a:cs typeface="Arial"/>
            </a:endParaRPr>
          </a:p>
        </p:txBody>
      </p:sp>
      <p:pic>
        <p:nvPicPr>
          <p:cNvPr id="3" name="Picture 2" descr="A white text on a white background&#10;&#10;Description automatically generated">
            <a:extLst>
              <a:ext uri="{FF2B5EF4-FFF2-40B4-BE49-F238E27FC236}">
                <a16:creationId xmlns:a16="http://schemas.microsoft.com/office/drawing/2014/main" id="{8D2C63DF-4075-4559-CE7B-D82CBE129998}"/>
              </a:ext>
            </a:extLst>
          </p:cNvPr>
          <p:cNvPicPr>
            <a:picLocks noChangeAspect="1"/>
          </p:cNvPicPr>
          <p:nvPr/>
        </p:nvPicPr>
        <p:blipFill>
          <a:blip r:embed="rId2"/>
          <a:stretch>
            <a:fillRect/>
          </a:stretch>
        </p:blipFill>
        <p:spPr>
          <a:xfrm>
            <a:off x="63350" y="904920"/>
            <a:ext cx="9021654" cy="2607564"/>
          </a:xfrm>
          <a:prstGeom prst="rect">
            <a:avLst/>
          </a:prstGeom>
        </p:spPr>
      </p:pic>
    </p:spTree>
    <p:extLst>
      <p:ext uri="{BB962C8B-B14F-4D97-AF65-F5344CB8AC3E}">
        <p14:creationId xmlns:p14="http://schemas.microsoft.com/office/powerpoint/2010/main" val="3848743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B3AE-19CB-ACAE-A9EF-85C508765768}"/>
              </a:ext>
            </a:extLst>
          </p:cNvPr>
          <p:cNvSpPr>
            <a:spLocks noGrp="1"/>
          </p:cNvSpPr>
          <p:nvPr>
            <p:ph type="title"/>
          </p:nvPr>
        </p:nvSpPr>
        <p:spPr/>
        <p:txBody>
          <a:bodyPr lIns="91440" tIns="45720" rIns="91440" bIns="45720" anchor="b"/>
          <a:lstStyle/>
          <a:p>
            <a:r>
              <a:rPr lang="en-US" dirty="0">
                <a:cs typeface="Arial"/>
              </a:rPr>
              <a:t>Requested Services/Deliverables (2)</a:t>
            </a:r>
            <a:endParaRPr lang="en-US" b="0" dirty="0">
              <a:cs typeface="Arial"/>
            </a:endParaRPr>
          </a:p>
        </p:txBody>
      </p:sp>
      <p:pic>
        <p:nvPicPr>
          <p:cNvPr id="11" name="Picture 10" descr="A white text on a white background">
            <a:extLst>
              <a:ext uri="{FF2B5EF4-FFF2-40B4-BE49-F238E27FC236}">
                <a16:creationId xmlns:a16="http://schemas.microsoft.com/office/drawing/2014/main" id="{53840DE5-34D1-2FFB-3293-E303A34579D5}"/>
              </a:ext>
            </a:extLst>
          </p:cNvPr>
          <p:cNvPicPr>
            <a:picLocks noChangeAspect="1"/>
          </p:cNvPicPr>
          <p:nvPr/>
        </p:nvPicPr>
        <p:blipFill>
          <a:blip r:embed="rId2"/>
          <a:stretch>
            <a:fillRect/>
          </a:stretch>
        </p:blipFill>
        <p:spPr>
          <a:xfrm>
            <a:off x="-549" y="888810"/>
            <a:ext cx="9137954" cy="3468088"/>
          </a:xfrm>
          <a:prstGeom prst="rect">
            <a:avLst/>
          </a:prstGeom>
        </p:spPr>
      </p:pic>
    </p:spTree>
    <p:extLst>
      <p:ext uri="{BB962C8B-B14F-4D97-AF65-F5344CB8AC3E}">
        <p14:creationId xmlns:p14="http://schemas.microsoft.com/office/powerpoint/2010/main" val="97608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B3AE-19CB-ACAE-A9EF-85C508765768}"/>
              </a:ext>
            </a:extLst>
          </p:cNvPr>
          <p:cNvSpPr>
            <a:spLocks noGrp="1"/>
          </p:cNvSpPr>
          <p:nvPr>
            <p:ph type="title"/>
          </p:nvPr>
        </p:nvSpPr>
        <p:spPr/>
        <p:txBody>
          <a:bodyPr lIns="91440" tIns="45720" rIns="91440" bIns="45720" anchor="b"/>
          <a:lstStyle/>
          <a:p>
            <a:r>
              <a:rPr lang="en-US" dirty="0">
                <a:cs typeface="Arial"/>
              </a:rPr>
              <a:t>GENIE Data Release Schedule</a:t>
            </a:r>
            <a:endParaRPr lang="en-US" dirty="0"/>
          </a:p>
        </p:txBody>
      </p:sp>
      <p:pic>
        <p:nvPicPr>
          <p:cNvPr id="5" name="Picture 4" descr="A table with text on it&#10;&#10;Description automatically generated">
            <a:extLst>
              <a:ext uri="{FF2B5EF4-FFF2-40B4-BE49-F238E27FC236}">
                <a16:creationId xmlns:a16="http://schemas.microsoft.com/office/drawing/2014/main" id="{B9121211-B7C1-5713-1893-3AB55562EFD8}"/>
              </a:ext>
            </a:extLst>
          </p:cNvPr>
          <p:cNvPicPr>
            <a:picLocks noChangeAspect="1"/>
          </p:cNvPicPr>
          <p:nvPr/>
        </p:nvPicPr>
        <p:blipFill>
          <a:blip r:embed="rId2"/>
          <a:stretch>
            <a:fillRect/>
          </a:stretch>
        </p:blipFill>
        <p:spPr>
          <a:xfrm>
            <a:off x="2544397" y="1288569"/>
            <a:ext cx="4060597" cy="2658016"/>
          </a:xfrm>
          <a:prstGeom prst="rect">
            <a:avLst/>
          </a:prstGeom>
        </p:spPr>
      </p:pic>
    </p:spTree>
    <p:extLst>
      <p:ext uri="{BB962C8B-B14F-4D97-AF65-F5344CB8AC3E}">
        <p14:creationId xmlns:p14="http://schemas.microsoft.com/office/powerpoint/2010/main" val="67259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F68B-D49E-A0B8-2B8C-D56860FF6445}"/>
              </a:ext>
            </a:extLst>
          </p:cNvPr>
          <p:cNvSpPr>
            <a:spLocks noGrp="1"/>
          </p:cNvSpPr>
          <p:nvPr>
            <p:ph type="title"/>
          </p:nvPr>
        </p:nvSpPr>
        <p:spPr/>
        <p:txBody>
          <a:bodyPr/>
          <a:lstStyle/>
          <a:p>
            <a:r>
              <a:rPr lang="en-US" dirty="0"/>
              <a:t>Vendor Requirements</a:t>
            </a:r>
          </a:p>
        </p:txBody>
      </p:sp>
      <p:sp>
        <p:nvSpPr>
          <p:cNvPr id="3" name="Content Placeholder 2">
            <a:extLst>
              <a:ext uri="{FF2B5EF4-FFF2-40B4-BE49-F238E27FC236}">
                <a16:creationId xmlns:a16="http://schemas.microsoft.com/office/drawing/2014/main" id="{4E22A294-A0BB-4C5E-B0F3-11B445EF9E14}"/>
              </a:ext>
            </a:extLst>
          </p:cNvPr>
          <p:cNvSpPr>
            <a:spLocks noGrp="1"/>
          </p:cNvSpPr>
          <p:nvPr>
            <p:ph idx="1"/>
          </p:nvPr>
        </p:nvSpPr>
        <p:spPr/>
        <p:txBody>
          <a:bodyPr lIns="91440" tIns="45720" rIns="91440" bIns="45720" anchor="t"/>
          <a:lstStyle/>
          <a:p>
            <a:pPr marL="457200" indent="-457200">
              <a:buAutoNum type="arabicPeriod"/>
            </a:pPr>
            <a:r>
              <a:rPr lang="en-US" sz="1600" dirty="0"/>
              <a:t>The vendor must be able to perform </a:t>
            </a:r>
            <a:r>
              <a:rPr lang="en-US" sz="1600" u="sng" dirty="0"/>
              <a:t>all services in-house </a:t>
            </a:r>
            <a:r>
              <a:rPr lang="en-US" sz="1600" dirty="0"/>
              <a:t>without subcontracting for any component of the services or deliverables.</a:t>
            </a:r>
          </a:p>
          <a:p>
            <a:pPr marL="457200" indent="-457200">
              <a:buAutoNum type="arabicPeriod"/>
            </a:pPr>
            <a:r>
              <a:rPr lang="en-US" sz="1600" dirty="0"/>
              <a:t>Selected vendors will develop a formal presentation detailing the approach to the requested services and deliverables.</a:t>
            </a:r>
          </a:p>
          <a:p>
            <a:pPr marL="457200" indent="-457200">
              <a:buAutoNum type="arabicPeriod"/>
            </a:pPr>
            <a:r>
              <a:rPr lang="en-US" sz="1600" dirty="0"/>
              <a:t>AACR Project GENIE may select more than one vendor to perform the requested services and provided deliverables.  Selected vendors must be willing to collaborate with other vendors are part of the data model development project.</a:t>
            </a:r>
          </a:p>
        </p:txBody>
      </p:sp>
    </p:spTree>
    <p:extLst>
      <p:ext uri="{BB962C8B-B14F-4D97-AF65-F5344CB8AC3E}">
        <p14:creationId xmlns:p14="http://schemas.microsoft.com/office/powerpoint/2010/main" val="19666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051F-EBDE-866B-811B-9979EA42BC26}"/>
              </a:ext>
            </a:extLst>
          </p:cNvPr>
          <p:cNvSpPr>
            <a:spLocks noGrp="1"/>
          </p:cNvSpPr>
          <p:nvPr>
            <p:ph type="title"/>
          </p:nvPr>
        </p:nvSpPr>
        <p:spPr/>
        <p:txBody>
          <a:bodyPr/>
          <a:lstStyle/>
          <a:p>
            <a:r>
              <a:rPr lang="en-US" dirty="0"/>
              <a:t>Terms and conditions</a:t>
            </a:r>
          </a:p>
        </p:txBody>
      </p:sp>
      <p:sp>
        <p:nvSpPr>
          <p:cNvPr id="3" name="Content Placeholder 2">
            <a:extLst>
              <a:ext uri="{FF2B5EF4-FFF2-40B4-BE49-F238E27FC236}">
                <a16:creationId xmlns:a16="http://schemas.microsoft.com/office/drawing/2014/main" id="{30AC2A57-4692-DCCA-5065-1FA8367797C8}"/>
              </a:ext>
            </a:extLst>
          </p:cNvPr>
          <p:cNvSpPr>
            <a:spLocks noGrp="1"/>
          </p:cNvSpPr>
          <p:nvPr>
            <p:ph idx="1"/>
          </p:nvPr>
        </p:nvSpPr>
        <p:spPr/>
        <p:txBody>
          <a:bodyPr lIns="91440" tIns="45720" rIns="91440" bIns="45720" anchor="t"/>
          <a:lstStyle/>
          <a:p>
            <a:pPr marL="0" indent="0">
              <a:buNone/>
            </a:pPr>
            <a:r>
              <a:rPr lang="en-US" sz="1600" b="1" dirty="0">
                <a:effectLst/>
                <a:latin typeface="Helvetica" pitchFamily="2" charset="0"/>
              </a:rPr>
              <a:t>Restrictions on Contact</a:t>
            </a:r>
          </a:p>
          <a:p>
            <a:pPr marL="0" indent="0">
              <a:buNone/>
            </a:pPr>
            <a:endParaRPr lang="en-US" sz="1600" dirty="0">
              <a:effectLst/>
              <a:latin typeface="Helvetica" pitchFamily="2" charset="0"/>
            </a:endParaRPr>
          </a:p>
          <a:p>
            <a:pPr marL="0" indent="0">
              <a:buNone/>
            </a:pPr>
            <a:r>
              <a:rPr lang="en-US" sz="1600" dirty="0">
                <a:effectLst/>
                <a:latin typeface="Helvetica" pitchFamily="2" charset="0"/>
              </a:rPr>
              <a:t>All contact and questions about this process must be made through the AACR Project GENIE representatives identified below:</a:t>
            </a:r>
          </a:p>
          <a:p>
            <a:pPr marL="0" indent="0">
              <a:buNone/>
            </a:pPr>
            <a:endParaRPr lang="en-US" sz="1600" dirty="0">
              <a:effectLst/>
              <a:latin typeface="Helvetica" pitchFamily="2" charset="0"/>
            </a:endParaRPr>
          </a:p>
          <a:p>
            <a:pPr marL="0" indent="0">
              <a:buNone/>
            </a:pPr>
            <a:r>
              <a:rPr lang="en-US" sz="1600" dirty="0">
                <a:effectLst/>
                <a:latin typeface="Helvetica" pitchFamily="2" charset="0"/>
              </a:rPr>
              <a:t>Jennifer Hoppe</a:t>
            </a:r>
          </a:p>
          <a:p>
            <a:pPr marL="0" indent="0">
              <a:buNone/>
            </a:pPr>
            <a:r>
              <a:rPr lang="en-US" sz="1600" dirty="0">
                <a:effectLst/>
                <a:latin typeface="Helvetica"/>
                <a:cs typeface="Helvetica"/>
              </a:rPr>
              <a:t>Clinical Data Manager, AACR Project GENIE</a:t>
            </a:r>
          </a:p>
          <a:p>
            <a:pPr marL="0" indent="0">
              <a:buNone/>
            </a:pPr>
            <a:r>
              <a:rPr lang="en-US" sz="1600" dirty="0" err="1">
                <a:effectLst/>
                <a:latin typeface="Helvetica"/>
                <a:cs typeface="Helvetica"/>
              </a:rPr>
              <a:t>Jennifer.hoppe@aacr</a:t>
            </a:r>
            <a:r>
              <a:rPr lang="en-US" sz="1600" dirty="0" err="1">
                <a:latin typeface="Helvetica"/>
                <a:cs typeface="Helvetica"/>
              </a:rPr>
              <a:t>.org</a:t>
            </a:r>
            <a:endParaRPr lang="en-US" sz="1600" dirty="0">
              <a:effectLst/>
              <a:latin typeface="Helvetica"/>
              <a:cs typeface="Helvetica"/>
            </a:endParaRPr>
          </a:p>
          <a:p>
            <a:pPr marL="0" indent="0">
              <a:buNone/>
            </a:pPr>
            <a:endParaRPr lang="en-US" dirty="0"/>
          </a:p>
        </p:txBody>
      </p:sp>
    </p:spTree>
    <p:extLst>
      <p:ext uri="{BB962C8B-B14F-4D97-AF65-F5344CB8AC3E}">
        <p14:creationId xmlns:p14="http://schemas.microsoft.com/office/powerpoint/2010/main" val="239103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0739-DF6D-09E3-C1E7-E96F45F86EB1}"/>
              </a:ext>
            </a:extLst>
          </p:cNvPr>
          <p:cNvSpPr>
            <a:spLocks noGrp="1"/>
          </p:cNvSpPr>
          <p:nvPr>
            <p:ph type="title"/>
          </p:nvPr>
        </p:nvSpPr>
        <p:spPr/>
        <p:txBody>
          <a:bodyPr/>
          <a:lstStyle/>
          <a:p>
            <a:r>
              <a:rPr lang="en-US" dirty="0">
                <a:effectLst/>
                <a:latin typeface="Helvetica" pitchFamily="2" charset="0"/>
              </a:rPr>
              <a:t>Terms and conditions (2)</a:t>
            </a:r>
            <a:endParaRPr lang="en-US" dirty="0"/>
          </a:p>
        </p:txBody>
      </p:sp>
      <p:sp>
        <p:nvSpPr>
          <p:cNvPr id="3" name="Content Placeholder 2">
            <a:extLst>
              <a:ext uri="{FF2B5EF4-FFF2-40B4-BE49-F238E27FC236}">
                <a16:creationId xmlns:a16="http://schemas.microsoft.com/office/drawing/2014/main" id="{B030F812-4AD8-1A05-7E3F-6A6489416B40}"/>
              </a:ext>
            </a:extLst>
          </p:cNvPr>
          <p:cNvSpPr>
            <a:spLocks noGrp="1"/>
          </p:cNvSpPr>
          <p:nvPr>
            <p:ph idx="1"/>
          </p:nvPr>
        </p:nvSpPr>
        <p:spPr>
          <a:xfrm>
            <a:off x="297110" y="874514"/>
            <a:ext cx="8229600" cy="3580040"/>
          </a:xfrm>
        </p:spPr>
        <p:txBody>
          <a:bodyPr/>
          <a:lstStyle/>
          <a:p>
            <a:pPr marL="0" indent="0">
              <a:buNone/>
            </a:pPr>
            <a:r>
              <a:rPr lang="en-US" sz="1000" b="1" dirty="0">
                <a:effectLst/>
                <a:latin typeface="Helvetica" pitchFamily="2" charset="0"/>
              </a:rPr>
              <a:t>Confidentiality and Ownership</a:t>
            </a:r>
          </a:p>
          <a:p>
            <a:pPr marL="0" indent="0">
              <a:buNone/>
            </a:pPr>
            <a:r>
              <a:rPr lang="en-US" sz="1000" dirty="0">
                <a:effectLst/>
                <a:latin typeface="Helvetica" pitchFamily="2" charset="0"/>
              </a:rPr>
              <a:t>This RFP is both confidential and proprietary to AACR Project GENIE, and AACR Project GENIE reserves the right to recall the RFP in its entirety or in part. Suppliers shall return (or destroy at AACR Project GENIE’s direction) all originals and copies of the RFP upon AACR Project GENIE’s request. At all times, this RFP shall be deemed to be the property of AACR Project GENIE. Suppliers must not, and agree that they will not, duplicate, distribute or otherwise disseminate or make available this document or the information contained in it to a third party without the prior written consent of AACR Project GENIE. Consent shall be granted only if provided in writing by the individual listed as the “AACR Project GENIE RFP Representative.” Notwithstanding the foregoing, firms may make this document available to those employees who have a need to know its contents in order to participate in the response to this RFP, and who are informed of this confidentiality restriction.</a:t>
            </a:r>
          </a:p>
          <a:p>
            <a:pPr marL="0" indent="0">
              <a:buNone/>
            </a:pPr>
            <a:r>
              <a:rPr lang="en-US" sz="1000" dirty="0">
                <a:effectLst/>
                <a:latin typeface="Helvetica" pitchFamily="2" charset="0"/>
              </a:rPr>
              <a:t>Suppliers shall not use, include or reference this RFP or the names, logos, or marks of AACR Project GENIE, its affiliates, or their respective business collaborators, including any advertising, press releases, publicity or other communication without the appropriate prior written consent. Without limiting the confidentiality and non-use obligations set forth in this RFP, AACR Project GENIE may require that Suppliers sign a detailed confidentiality and nondisclosure agreement either prior to or subsequent to submitting a proposal.</a:t>
            </a:r>
          </a:p>
          <a:p>
            <a:pPr marL="0" indent="0">
              <a:buNone/>
            </a:pPr>
            <a:r>
              <a:rPr lang="en-US" sz="1000" dirty="0">
                <a:effectLst/>
                <a:latin typeface="Helvetica" pitchFamily="2" charset="0"/>
              </a:rPr>
              <a:t>AACR Project GENIE shall not be obligated to return the information and materials provided by Suppliers in connection with this RFP. If Suppliers wish any information that is submitted in response to this RFP to be considered confidential and/or proprietary, AACR Project GENIE must be advised of this in writing at the time the Proposal is submitted. Any and all material that Suppliers share is to be considered and treated as confidential must be clearly marked “confidential” and/or proprietary property of [name of Supplier]” prior to submission. AACR Project GENIE shall not be obligated to maintain the confidentiality of any materials and information that (</a:t>
            </a:r>
            <a:r>
              <a:rPr lang="en-US" sz="1000" dirty="0" err="1">
                <a:effectLst/>
                <a:latin typeface="Helvetica" pitchFamily="2" charset="0"/>
              </a:rPr>
              <a:t>i</a:t>
            </a:r>
            <a:r>
              <a:rPr lang="en-US" sz="1000" dirty="0">
                <a:effectLst/>
                <a:latin typeface="Helvetica" pitchFamily="2" charset="0"/>
              </a:rPr>
              <a:t>) are already in its possession, as evidenced by written records, prior to receipt or disclosure hereunder; (ii) is or becomes public knowledge through no fault of AACR Project GENIE; (iii) is disclosed to AACR Project GENIE by a third party who, to AACR Project GENIE’s knowledge, is not bound by any confidentiality restriction and does not bind AACR Project GENIE to such restriction; or (iv) is required to be disclosed by applicable law, rule, regulation or judicial process. Suppliers must accept all of the foregoing terms and conditions without exception. Failure to comply with these provisions may serve to disqualify your proposal, and AACR Project GENIE reserves the right to pursue any right or remedy in law or at equity, including, without limitation, injunctive relief.</a:t>
            </a:r>
          </a:p>
          <a:p>
            <a:pPr marL="0" indent="0">
              <a:buNone/>
            </a:pPr>
            <a:endParaRPr lang="en-US" dirty="0"/>
          </a:p>
        </p:txBody>
      </p:sp>
    </p:spTree>
    <p:extLst>
      <p:ext uri="{BB962C8B-B14F-4D97-AF65-F5344CB8AC3E}">
        <p14:creationId xmlns:p14="http://schemas.microsoft.com/office/powerpoint/2010/main" val="266196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0739-DF6D-09E3-C1E7-E96F45F86EB1}"/>
              </a:ext>
            </a:extLst>
          </p:cNvPr>
          <p:cNvSpPr>
            <a:spLocks noGrp="1"/>
          </p:cNvSpPr>
          <p:nvPr>
            <p:ph type="title"/>
          </p:nvPr>
        </p:nvSpPr>
        <p:spPr/>
        <p:txBody>
          <a:bodyPr/>
          <a:lstStyle/>
          <a:p>
            <a:r>
              <a:rPr lang="en-US" dirty="0">
                <a:effectLst/>
                <a:latin typeface="Helvetica" pitchFamily="2" charset="0"/>
              </a:rPr>
              <a:t>Terms and conditions (3)</a:t>
            </a:r>
            <a:endParaRPr lang="en-US" dirty="0"/>
          </a:p>
        </p:txBody>
      </p:sp>
      <p:sp>
        <p:nvSpPr>
          <p:cNvPr id="3" name="Content Placeholder 2">
            <a:extLst>
              <a:ext uri="{FF2B5EF4-FFF2-40B4-BE49-F238E27FC236}">
                <a16:creationId xmlns:a16="http://schemas.microsoft.com/office/drawing/2014/main" id="{B030F812-4AD8-1A05-7E3F-6A6489416B40}"/>
              </a:ext>
            </a:extLst>
          </p:cNvPr>
          <p:cNvSpPr>
            <a:spLocks noGrp="1"/>
          </p:cNvSpPr>
          <p:nvPr>
            <p:ph idx="1"/>
          </p:nvPr>
        </p:nvSpPr>
        <p:spPr>
          <a:xfrm>
            <a:off x="297110" y="874514"/>
            <a:ext cx="8229600" cy="3580040"/>
          </a:xfrm>
        </p:spPr>
        <p:txBody>
          <a:bodyPr/>
          <a:lstStyle/>
          <a:p>
            <a:pPr marL="0" indent="0">
              <a:buNone/>
            </a:pPr>
            <a:r>
              <a:rPr lang="en-US" sz="1000" b="1" dirty="0">
                <a:effectLst/>
                <a:latin typeface="Helvetica" pitchFamily="2" charset="0"/>
              </a:rPr>
              <a:t>Not an Offer</a:t>
            </a:r>
          </a:p>
          <a:p>
            <a:pPr marL="0" indent="0">
              <a:buNone/>
            </a:pPr>
            <a:r>
              <a:rPr lang="en-US" sz="1000" dirty="0">
                <a:effectLst/>
                <a:latin typeface="Helvetica" pitchFamily="2" charset="0"/>
              </a:rPr>
              <a:t>This RFP shall not be deemed an offer by AACR Project GENIE. It represents a definition of general requirements and an invitation to recipients to submit a response addressing such requirements. Issuance of this RFP, the preparation and submission of a response, and the subsequent evaluation of your response by AACR Project GENIE does not commit AACR Project GENIE to award a contract to any participant even if all the requirements of the RFP are met. Only the execution by AACR Project GENIE of a written contract will obligate AACR Project GENIE in accordance with the terms and conditions contained in such a contract.</a:t>
            </a:r>
          </a:p>
          <a:p>
            <a:pPr marL="0" indent="0">
              <a:buNone/>
            </a:pPr>
            <a:endParaRPr lang="en-US" sz="1000" dirty="0">
              <a:effectLst/>
              <a:latin typeface="Helvetica" pitchFamily="2" charset="0"/>
            </a:endParaRPr>
          </a:p>
          <a:p>
            <a:pPr marL="0" indent="0">
              <a:buNone/>
            </a:pPr>
            <a:r>
              <a:rPr lang="en-US" sz="1000" dirty="0">
                <a:effectLst/>
                <a:latin typeface="Helvetica" pitchFamily="2" charset="0"/>
              </a:rPr>
              <a:t>Suppliers are responsible for examining with appropriate care all information, conditions and requirements associated with this RFP that may in any way affect the costs or performance of service proposed. AACR Project GENIE is not obligated to clarify errors and omissions in your proposal.</a:t>
            </a:r>
          </a:p>
          <a:p>
            <a:pPr marL="0" indent="0">
              <a:buNone/>
            </a:pPr>
            <a:endParaRPr lang="en-US" sz="1000" dirty="0">
              <a:effectLst/>
              <a:latin typeface="Helvetica" pitchFamily="2" charset="0"/>
            </a:endParaRPr>
          </a:p>
          <a:p>
            <a:pPr marL="0" indent="0">
              <a:buNone/>
            </a:pPr>
            <a:r>
              <a:rPr lang="en-US" sz="1000" b="1" dirty="0">
                <a:effectLst/>
                <a:latin typeface="Helvetica" pitchFamily="2" charset="0"/>
              </a:rPr>
              <a:t>Authority to Sign</a:t>
            </a:r>
          </a:p>
          <a:p>
            <a:pPr marL="0" indent="0">
              <a:buNone/>
            </a:pPr>
            <a:r>
              <a:rPr lang="en-US" sz="1000" dirty="0">
                <a:effectLst/>
                <a:latin typeface="Helvetica" pitchFamily="2" charset="0"/>
              </a:rPr>
              <a:t>Proposals should identify the person or persons expressly authorized to act on the firm’s behalf to bind it to the terms and conditions of the proposal and to negotiate with AACR Project GENIE. Based upon this notice, AACR Project GENIE shall in good faith assume the apparent authority of such individual(s) but reserves the right to request satisfactory evidence of such authority.</a:t>
            </a:r>
          </a:p>
          <a:p>
            <a:pPr marL="0" indent="0">
              <a:buNone/>
            </a:pPr>
            <a:endParaRPr lang="en-US" sz="1000" dirty="0">
              <a:effectLst/>
              <a:latin typeface="Helvetica" pitchFamily="2" charset="0"/>
            </a:endParaRPr>
          </a:p>
          <a:p>
            <a:pPr marL="0" indent="0">
              <a:buNone/>
            </a:pPr>
            <a:r>
              <a:rPr lang="en-US" sz="1000" b="1" dirty="0">
                <a:effectLst/>
                <a:latin typeface="Helvetica" pitchFamily="2" charset="0"/>
              </a:rPr>
              <a:t>Cost of Proposal</a:t>
            </a:r>
          </a:p>
          <a:p>
            <a:pPr marL="0" indent="0">
              <a:buNone/>
            </a:pPr>
            <a:r>
              <a:rPr lang="en-US" sz="1000" dirty="0">
                <a:effectLst/>
                <a:latin typeface="Helvetica" pitchFamily="2" charset="0"/>
              </a:rPr>
              <a:t>All costs for preparing and submitting responses to this RFP are the responsibility of the firm. AACR Project GENIE is under no obligation to reimburse any Suppliers for any costs associated with preparing and/or submitting a proposal whether or not the Supplier is selected.</a:t>
            </a:r>
          </a:p>
          <a:p>
            <a:pPr marL="0" indent="0">
              <a:buNone/>
            </a:pPr>
            <a:endParaRPr lang="en-US" dirty="0"/>
          </a:p>
        </p:txBody>
      </p:sp>
    </p:spTree>
    <p:extLst>
      <p:ext uri="{BB962C8B-B14F-4D97-AF65-F5344CB8AC3E}">
        <p14:creationId xmlns:p14="http://schemas.microsoft.com/office/powerpoint/2010/main" val="505654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0739-DF6D-09E3-C1E7-E96F45F86EB1}"/>
              </a:ext>
            </a:extLst>
          </p:cNvPr>
          <p:cNvSpPr>
            <a:spLocks noGrp="1"/>
          </p:cNvSpPr>
          <p:nvPr>
            <p:ph type="title"/>
          </p:nvPr>
        </p:nvSpPr>
        <p:spPr/>
        <p:txBody>
          <a:bodyPr/>
          <a:lstStyle/>
          <a:p>
            <a:r>
              <a:rPr lang="en-US" dirty="0">
                <a:effectLst/>
                <a:latin typeface="Helvetica" pitchFamily="2" charset="0"/>
              </a:rPr>
              <a:t>Terms and conditions (4)</a:t>
            </a:r>
            <a:endParaRPr lang="en-US" dirty="0"/>
          </a:p>
        </p:txBody>
      </p:sp>
      <p:sp>
        <p:nvSpPr>
          <p:cNvPr id="3" name="Content Placeholder 2">
            <a:extLst>
              <a:ext uri="{FF2B5EF4-FFF2-40B4-BE49-F238E27FC236}">
                <a16:creationId xmlns:a16="http://schemas.microsoft.com/office/drawing/2014/main" id="{B030F812-4AD8-1A05-7E3F-6A6489416B40}"/>
              </a:ext>
            </a:extLst>
          </p:cNvPr>
          <p:cNvSpPr>
            <a:spLocks noGrp="1"/>
          </p:cNvSpPr>
          <p:nvPr>
            <p:ph idx="1"/>
          </p:nvPr>
        </p:nvSpPr>
        <p:spPr>
          <a:xfrm>
            <a:off x="143933" y="874514"/>
            <a:ext cx="8813800" cy="3580040"/>
          </a:xfrm>
        </p:spPr>
        <p:txBody>
          <a:bodyPr/>
          <a:lstStyle/>
          <a:p>
            <a:pPr marL="0" indent="0">
              <a:buNone/>
            </a:pPr>
            <a:r>
              <a:rPr lang="en-US" sz="1000" b="1" dirty="0">
                <a:effectLst/>
                <a:latin typeface="Helvetica" pitchFamily="2" charset="0"/>
              </a:rPr>
              <a:t>Review, Acceptance, and Award</a:t>
            </a:r>
          </a:p>
          <a:p>
            <a:pPr marL="0" indent="0">
              <a:buNone/>
            </a:pPr>
            <a:r>
              <a:rPr lang="en-US" sz="1000" dirty="0">
                <a:effectLst/>
                <a:latin typeface="Helvetica" pitchFamily="2" charset="0"/>
              </a:rPr>
              <a:t>Review of all validly submitted proposals will be performed by AACR Project GENIE during the review period and all further communications will be initiated by AACR Project GENIE. that time, AACR Project GENIE may request further clarification or detailed presentations, and may enter into negotiations with one or more participants.</a:t>
            </a:r>
          </a:p>
          <a:p>
            <a:pPr marL="0" indent="0">
              <a:buNone/>
            </a:pPr>
            <a:endParaRPr lang="en-US" sz="1000" dirty="0">
              <a:effectLst/>
              <a:latin typeface="Helvetica" pitchFamily="2" charset="0"/>
            </a:endParaRPr>
          </a:p>
          <a:p>
            <a:pPr marL="0" indent="0">
              <a:buNone/>
            </a:pPr>
            <a:r>
              <a:rPr lang="en-US" sz="1000" dirty="0">
                <a:effectLst/>
                <a:latin typeface="Helvetica" pitchFamily="2" charset="0"/>
              </a:rPr>
              <a:t>By beginning negotiations or accepting an RFP response, AACR Project GENIE does not intend to bind itself legally in any way. Oral and written communications between AACR Project GENIE and the Supplier on the subject matter of the response are non-binding and shall always be considered subject to the execution of a formal written agreement.</a:t>
            </a:r>
          </a:p>
          <a:p>
            <a:pPr marL="0" indent="0">
              <a:buNone/>
            </a:pPr>
            <a:endParaRPr lang="en-US" sz="1000" dirty="0">
              <a:effectLst/>
              <a:latin typeface="Helvetica" pitchFamily="2" charset="0"/>
            </a:endParaRPr>
          </a:p>
          <a:p>
            <a:pPr marL="0" indent="0">
              <a:buNone/>
            </a:pPr>
            <a:r>
              <a:rPr lang="en-US" sz="1000" dirty="0">
                <a:effectLst/>
                <a:latin typeface="Helvetica" pitchFamily="2" charset="0"/>
              </a:rPr>
              <a:t>AACR Project GENIE reserves the right to make an award at any time during this RFP process. AACR Project GENIE further reserves the right to accept or reject, at its sole discretion, any and all proposals furnished in response to this RFP or to negotiate separately with any source whatsoever on any manner deemed necessary by AACR Project GENIE to serve its best interest, and to terminate negotiations at any time without incurring any liability. Accordingly, AACR Project GENIE is under no obligation to award a contract on the basis of this RFP nor is AACR Project GENIE bound to explain its rationale for the selection or rejection of any firm(s).</a:t>
            </a:r>
          </a:p>
          <a:p>
            <a:pPr marL="0" indent="0">
              <a:buNone/>
            </a:pPr>
            <a:endParaRPr lang="en-US" sz="1000" dirty="0">
              <a:effectLst/>
              <a:latin typeface="Helvetica" pitchFamily="2" charset="0"/>
            </a:endParaRPr>
          </a:p>
          <a:p>
            <a:pPr marL="0" indent="0">
              <a:buNone/>
            </a:pPr>
            <a:r>
              <a:rPr lang="en-US" sz="1000" dirty="0">
                <a:effectLst/>
                <a:latin typeface="Helvetica" pitchFamily="2" charset="0"/>
              </a:rPr>
              <a:t>All participants will be notified within a reasonable period of time of the eventual outcome of this process.</a:t>
            </a:r>
          </a:p>
          <a:p>
            <a:pPr marL="0" indent="0">
              <a:buNone/>
            </a:pPr>
            <a:endParaRPr lang="en-US" sz="1000" dirty="0">
              <a:effectLst/>
              <a:latin typeface="Helvetica" pitchFamily="2" charset="0"/>
            </a:endParaRPr>
          </a:p>
          <a:p>
            <a:pPr marL="0" indent="0">
              <a:buNone/>
            </a:pPr>
            <a:r>
              <a:rPr lang="en-US" sz="1000" b="1" dirty="0">
                <a:effectLst/>
                <a:latin typeface="Helvetica" pitchFamily="2" charset="0"/>
              </a:rPr>
              <a:t>Equal Opportunity Employment</a:t>
            </a:r>
          </a:p>
          <a:p>
            <a:pPr marL="0" indent="0">
              <a:buNone/>
            </a:pPr>
            <a:r>
              <a:rPr lang="en-US" sz="1000" dirty="0">
                <a:effectLst/>
                <a:latin typeface="Helvetica" pitchFamily="2" charset="0"/>
              </a:rPr>
              <a:t>AACR Project GENIE is committed to equal opportunity employment. Its preference is to deal with Suppliers who have formal policies in place monitoring programs for equal opportunity.</a:t>
            </a:r>
          </a:p>
          <a:p>
            <a:pPr marL="0" indent="0">
              <a:buNone/>
            </a:pPr>
            <a:endParaRPr lang="en-US" sz="1000" dirty="0">
              <a:effectLst/>
              <a:latin typeface="Helvetica" pitchFamily="2" charset="0"/>
            </a:endParaRPr>
          </a:p>
          <a:p>
            <a:pPr marL="0" indent="0">
              <a:buNone/>
            </a:pPr>
            <a:endParaRPr lang="en-US" sz="1000" dirty="0">
              <a:latin typeface="Helvetica" pitchFamily="2" charset="0"/>
            </a:endParaRPr>
          </a:p>
          <a:p>
            <a:pPr marL="0" indent="0">
              <a:buNone/>
            </a:pPr>
            <a:r>
              <a:rPr lang="en-US" sz="1000" dirty="0">
                <a:effectLst/>
                <a:latin typeface="Helvetica" pitchFamily="2" charset="0"/>
              </a:rPr>
              <a:t>Bidders may be asked to provide AACR Project GENIE with information in order for it to evaluate their commitment to equal opportunity programs.</a:t>
            </a:r>
          </a:p>
          <a:p>
            <a:pPr marL="0" indent="0">
              <a:buNone/>
            </a:pPr>
            <a:endParaRPr lang="en-US" dirty="0"/>
          </a:p>
        </p:txBody>
      </p:sp>
    </p:spTree>
    <p:extLst>
      <p:ext uri="{BB962C8B-B14F-4D97-AF65-F5344CB8AC3E}">
        <p14:creationId xmlns:p14="http://schemas.microsoft.com/office/powerpoint/2010/main" val="283287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0739-DF6D-09E3-C1E7-E96F45F86EB1}"/>
              </a:ext>
            </a:extLst>
          </p:cNvPr>
          <p:cNvSpPr>
            <a:spLocks noGrp="1"/>
          </p:cNvSpPr>
          <p:nvPr>
            <p:ph type="title"/>
          </p:nvPr>
        </p:nvSpPr>
        <p:spPr/>
        <p:txBody>
          <a:bodyPr/>
          <a:lstStyle/>
          <a:p>
            <a:r>
              <a:rPr lang="en-US" dirty="0">
                <a:effectLst/>
                <a:latin typeface="Helvetica" pitchFamily="2" charset="0"/>
              </a:rPr>
              <a:t>Terms and conditions (5)</a:t>
            </a:r>
            <a:endParaRPr lang="en-US" dirty="0"/>
          </a:p>
        </p:txBody>
      </p:sp>
      <p:sp>
        <p:nvSpPr>
          <p:cNvPr id="3" name="Content Placeholder 2">
            <a:extLst>
              <a:ext uri="{FF2B5EF4-FFF2-40B4-BE49-F238E27FC236}">
                <a16:creationId xmlns:a16="http://schemas.microsoft.com/office/drawing/2014/main" id="{B030F812-4AD8-1A05-7E3F-6A6489416B40}"/>
              </a:ext>
            </a:extLst>
          </p:cNvPr>
          <p:cNvSpPr>
            <a:spLocks noGrp="1"/>
          </p:cNvSpPr>
          <p:nvPr>
            <p:ph idx="1"/>
          </p:nvPr>
        </p:nvSpPr>
        <p:spPr>
          <a:xfrm>
            <a:off x="297109" y="874514"/>
            <a:ext cx="8423557" cy="3580040"/>
          </a:xfrm>
        </p:spPr>
        <p:txBody>
          <a:bodyPr/>
          <a:lstStyle/>
          <a:p>
            <a:pPr marL="0" indent="0">
              <a:buNone/>
            </a:pPr>
            <a:r>
              <a:rPr lang="en-US" sz="1000" b="1" dirty="0">
                <a:effectLst/>
                <a:latin typeface="Helvetica" pitchFamily="2" charset="0"/>
              </a:rPr>
              <a:t>Diversity</a:t>
            </a:r>
          </a:p>
          <a:p>
            <a:pPr marL="0" indent="0">
              <a:buNone/>
            </a:pPr>
            <a:r>
              <a:rPr lang="en-US" sz="1000" dirty="0">
                <a:effectLst/>
                <a:latin typeface="Helvetica" pitchFamily="2" charset="0"/>
              </a:rPr>
              <a:t>AACR Project GENIE is committed to increasing its use of qualified minority firms. As part of this commitment, AACR Project GENIE requires that its firms agree to use reasonable efforts to employ qualified minority firms and/or subcontractors in supplying to AACR Project GENIE the services that are the subject of this RFP. To the extent that the firm employs such minority subcontractors to fulfill AACR Project GENIE’s business, the firm must agree to take such actions as AACR Project GENIE may reasonably request to allow AACR Project GENIE to report the payments to such minority subcontractors as payments attributable to AACR Project GENIE (rather than attributable to the firm).</a:t>
            </a:r>
          </a:p>
          <a:p>
            <a:pPr marL="0" indent="0">
              <a:buNone/>
            </a:pPr>
            <a:endParaRPr lang="en-US" sz="1000" dirty="0">
              <a:effectLst/>
              <a:latin typeface="Helvetica" pitchFamily="2" charset="0"/>
            </a:endParaRPr>
          </a:p>
          <a:p>
            <a:pPr marL="0" indent="0">
              <a:buNone/>
            </a:pPr>
            <a:r>
              <a:rPr lang="en-US" sz="1000" b="1" dirty="0">
                <a:effectLst/>
                <a:latin typeface="Helvetica" pitchFamily="2" charset="0"/>
              </a:rPr>
              <a:t>Government Subcontracts</a:t>
            </a:r>
          </a:p>
          <a:p>
            <a:pPr marL="0" indent="0">
              <a:buNone/>
            </a:pPr>
            <a:r>
              <a:rPr lang="en-US" sz="1000" dirty="0">
                <a:effectLst/>
                <a:latin typeface="Helvetica" pitchFamily="2" charset="0"/>
              </a:rPr>
              <a:t>Pursuant to the Federal Acquisition Regulation (FAR), Title 48, Code of Federal Regulations, Chapter 1, AACR Project GENIE is required to notify its firms that certain federal contract clauses may be applicable to such firms, including any firm selected under this RFP. These clauses set forth requirements including, but not limited to, affirmative action programs and subcontracting with small businesses, small, disadvantaged businesses, women-owned small businesses, and HUBZone small businesses. In addition, pursuant to Executive Order 11246 and its implementing regulations and other applicable federal, state and local laws and regulations, AACR Project GENIE will require that any firm selected under this RFP certify that it is and will remain in compliance with certain laws and regulations including, but not limited to, those related to equal employment opportunity, employment of covered veterans, employment of the disabled, and wage and hour requirements, all of which will be incorporated by reference into AACR Project GENIE’s contract with the successful bidder. The successful bidder will also be required to certify that neither it nor any of its principals is presently debarred, suspended, proposed for debarment, or declared ineligible for the of contracts by any federal, state or local agency and that it will promptly notify AACR Project GENIE of any change in this status.</a:t>
            </a:r>
          </a:p>
          <a:p>
            <a:pPr marL="0" indent="0">
              <a:buNone/>
            </a:pPr>
            <a:endParaRPr lang="en-US" dirty="0"/>
          </a:p>
        </p:txBody>
      </p:sp>
    </p:spTree>
    <p:extLst>
      <p:ext uri="{BB962C8B-B14F-4D97-AF65-F5344CB8AC3E}">
        <p14:creationId xmlns:p14="http://schemas.microsoft.com/office/powerpoint/2010/main" val="396426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9B5B-88DA-85A2-A32B-3E393B88975C}"/>
              </a:ext>
            </a:extLst>
          </p:cNvPr>
          <p:cNvSpPr>
            <a:spLocks noGrp="1"/>
          </p:cNvSpPr>
          <p:nvPr>
            <p:ph type="title"/>
          </p:nvPr>
        </p:nvSpPr>
        <p:spPr/>
        <p:txBody>
          <a:bodyPr/>
          <a:lstStyle/>
          <a:p>
            <a:r>
              <a:rPr lang="en-US" dirty="0">
                <a:effectLst/>
                <a:latin typeface="Helvetica" pitchFamily="2" charset="0"/>
              </a:rPr>
              <a:t>Statement of confidentiality</a:t>
            </a:r>
            <a:endParaRPr lang="en-US" dirty="0"/>
          </a:p>
        </p:txBody>
      </p:sp>
      <p:sp>
        <p:nvSpPr>
          <p:cNvPr id="3" name="Content Placeholder 2">
            <a:extLst>
              <a:ext uri="{FF2B5EF4-FFF2-40B4-BE49-F238E27FC236}">
                <a16:creationId xmlns:a16="http://schemas.microsoft.com/office/drawing/2014/main" id="{4C3C0A6E-9F9B-63A2-6F46-684AFD8FBF22}"/>
              </a:ext>
            </a:extLst>
          </p:cNvPr>
          <p:cNvSpPr>
            <a:spLocks noGrp="1"/>
          </p:cNvSpPr>
          <p:nvPr>
            <p:ph idx="1"/>
          </p:nvPr>
        </p:nvSpPr>
        <p:spPr>
          <a:xfrm>
            <a:off x="214712" y="1048280"/>
            <a:ext cx="8551333" cy="3394472"/>
          </a:xfrm>
        </p:spPr>
        <p:txBody>
          <a:bodyPr/>
          <a:lstStyle/>
          <a:p>
            <a:pPr marL="0" indent="0">
              <a:buNone/>
            </a:pPr>
            <a:r>
              <a:rPr lang="en-US" sz="1400" dirty="0">
                <a:effectLst/>
                <a:latin typeface="Helvetica" pitchFamily="2" charset="0"/>
              </a:rPr>
              <a:t>As more fully described later in the Terms &amp; Conditions of this document, the Supplier must treat this RFP as confidential and must not disclose any aspects of it to any party other than Supplier’s employees with a need to know, and who are informed of this confidentiality restriction. This obligation does not apply to information that is in the public domain through no breach of confidence by the Supplier (including its employees and agents) or information that is available from a source other than AACR Project GENIE without a breach of confidence with AACR Project GENIE.</a:t>
            </a:r>
          </a:p>
          <a:p>
            <a:endParaRPr lang="en-US" dirty="0"/>
          </a:p>
        </p:txBody>
      </p:sp>
    </p:spTree>
    <p:extLst>
      <p:ext uri="{BB962C8B-B14F-4D97-AF65-F5344CB8AC3E}">
        <p14:creationId xmlns:p14="http://schemas.microsoft.com/office/powerpoint/2010/main" val="1630255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0739-DF6D-09E3-C1E7-E96F45F86EB1}"/>
              </a:ext>
            </a:extLst>
          </p:cNvPr>
          <p:cNvSpPr>
            <a:spLocks noGrp="1"/>
          </p:cNvSpPr>
          <p:nvPr>
            <p:ph type="title"/>
          </p:nvPr>
        </p:nvSpPr>
        <p:spPr/>
        <p:txBody>
          <a:bodyPr/>
          <a:lstStyle/>
          <a:p>
            <a:r>
              <a:rPr lang="en-US" dirty="0">
                <a:effectLst/>
                <a:latin typeface="Helvetica" pitchFamily="2" charset="0"/>
              </a:rPr>
              <a:t>Terms and conditions (6)</a:t>
            </a:r>
            <a:endParaRPr lang="en-US" dirty="0"/>
          </a:p>
        </p:txBody>
      </p:sp>
      <p:sp>
        <p:nvSpPr>
          <p:cNvPr id="3" name="Content Placeholder 2">
            <a:extLst>
              <a:ext uri="{FF2B5EF4-FFF2-40B4-BE49-F238E27FC236}">
                <a16:creationId xmlns:a16="http://schemas.microsoft.com/office/drawing/2014/main" id="{B030F812-4AD8-1A05-7E3F-6A6489416B40}"/>
              </a:ext>
            </a:extLst>
          </p:cNvPr>
          <p:cNvSpPr>
            <a:spLocks noGrp="1"/>
          </p:cNvSpPr>
          <p:nvPr>
            <p:ph idx="1"/>
          </p:nvPr>
        </p:nvSpPr>
        <p:spPr>
          <a:xfrm>
            <a:off x="297109" y="874514"/>
            <a:ext cx="8423557" cy="3580040"/>
          </a:xfrm>
        </p:spPr>
        <p:txBody>
          <a:bodyPr/>
          <a:lstStyle/>
          <a:p>
            <a:pPr marL="0" indent="0">
              <a:buNone/>
            </a:pPr>
            <a:r>
              <a:rPr lang="en-US" sz="900" b="1" dirty="0">
                <a:latin typeface="Helvetica" pitchFamily="2" charset="0"/>
              </a:rPr>
              <a:t>Ownership and IP</a:t>
            </a:r>
            <a:endParaRPr lang="en-US" sz="900" b="1" dirty="0">
              <a:effectLst/>
              <a:latin typeface="Helvetica" pitchFamily="2" charset="0"/>
            </a:endParaRPr>
          </a:p>
          <a:p>
            <a:pPr marL="0" indent="0">
              <a:buNone/>
            </a:pPr>
            <a:r>
              <a:rPr lang="en-US" sz="1000" kern="0" dirty="0">
                <a:effectLst/>
                <a:latin typeface="Helvetica" pitchFamily="2" charset="0"/>
                <a:ea typeface="Times New Roman" panose="02020603050405020304" pitchFamily="18" charset="0"/>
                <a:cs typeface="Times New Roman" panose="02020603050405020304" pitchFamily="18" charset="0"/>
              </a:rPr>
              <a:t>AACR Project GENIE is and shall be vested with all right, title, and interest, including, but not limited to, patent, copyright, trade secret, trademark, database, and all other intellectual property rights in and to the Deliverables.  Each Deliverable that so legally qualifies shall be a “work made for hire,” and with respect to those Deliverables that do not so qualify, Supplier hereby assigns to AACR Project GENIE t all of its right, title, and interest (including all intellectual property rights) therein.  For the avoidance of doubt, all products, services, techniques, know-how, methods, concepts, ideas, and the like which are developed by AACR Project GENIE using the Services or Deliverables shall be the sole and exclusive property of AACR Project GENIE, and AACR Project GENIE shall own all intellectual property rights therein.  </a:t>
            </a:r>
            <a:r>
              <a:rPr lang="en-US" sz="1000" kern="0" dirty="0">
                <a:latin typeface="Helvetica" pitchFamily="2" charset="0"/>
                <a:ea typeface="Times New Roman" panose="02020603050405020304" pitchFamily="18" charset="0"/>
                <a:cs typeface="Times New Roman" panose="02020603050405020304" pitchFamily="18" charset="0"/>
              </a:rPr>
              <a:t>The Supplier</a:t>
            </a:r>
            <a:r>
              <a:rPr lang="en-US" sz="1000" kern="0" dirty="0">
                <a:effectLst/>
                <a:latin typeface="Helvetica" pitchFamily="2" charset="0"/>
                <a:ea typeface="Times New Roman" panose="02020603050405020304" pitchFamily="18" charset="0"/>
                <a:cs typeface="Times New Roman" panose="02020603050405020304" pitchFamily="18" charset="0"/>
              </a:rPr>
              <a:t> shall not encumber the Deliverables in any way, sell, provide, or otherwise make available to any third party the Deliverables without AACR Project GENIE’s prior written consent, or do anything inconsistent with AACR Project GENIE’s ownership thereof.  The S</a:t>
            </a:r>
            <a:r>
              <a:rPr lang="en-US" sz="1000" kern="0" dirty="0">
                <a:latin typeface="Helvetica" pitchFamily="2" charset="0"/>
                <a:ea typeface="Times New Roman" panose="02020603050405020304" pitchFamily="18" charset="0"/>
                <a:cs typeface="Times New Roman" panose="02020603050405020304" pitchFamily="18" charset="0"/>
              </a:rPr>
              <a:t>upplier </a:t>
            </a:r>
            <a:r>
              <a:rPr lang="en-US" sz="1000" kern="0" dirty="0">
                <a:effectLst/>
                <a:latin typeface="Helvetica" pitchFamily="2" charset="0"/>
                <a:ea typeface="Times New Roman" panose="02020603050405020304" pitchFamily="18" charset="0"/>
                <a:cs typeface="Times New Roman" panose="02020603050405020304" pitchFamily="18" charset="0"/>
              </a:rPr>
              <a:t>agrees to provide, and agrees to cause its Affiliates, employees and subcontractors to provide, to AACR Project GENIE all reasonable assistance to enable AACR Project GENIE to obtain, register, formalize, perfect, enforce, and defend, for the benefit of AACR Project GENIE, all such right, title and interest in and to Deliverables.  The Supplier agrees never to assert any moral rights it may have in any Deliverables and agrees to secure from its Affiliates and employees an agreement never to assert any moral rights they may have in any Deliverables and, as necessary, an assignment of rights to any Deliverables.  </a:t>
            </a:r>
            <a:r>
              <a:rPr lang="en-US" sz="1000" kern="0" dirty="0">
                <a:latin typeface="Helvetica" pitchFamily="2" charset="0"/>
                <a:ea typeface="Times New Roman" panose="02020603050405020304" pitchFamily="18" charset="0"/>
                <a:cs typeface="Times New Roman" panose="02020603050405020304" pitchFamily="18" charset="0"/>
              </a:rPr>
              <a:t>The Supplier’s</a:t>
            </a:r>
            <a:r>
              <a:rPr lang="en-US" sz="1000" kern="0" dirty="0">
                <a:effectLst/>
                <a:latin typeface="Helvetica" pitchFamily="2" charset="0"/>
                <a:ea typeface="Times New Roman" panose="02020603050405020304" pitchFamily="18" charset="0"/>
                <a:cs typeface="Times New Roman" panose="02020603050405020304" pitchFamily="18" charset="0"/>
              </a:rPr>
              <a:t> obligations under this section shall survive any expiration or termination of this Agreement.  </a:t>
            </a:r>
            <a:r>
              <a:rPr lang="en-US" sz="1000" dirty="0">
                <a:effectLst/>
                <a:latin typeface="Helvetica" pitchFamily="2" charset="0"/>
                <a:ea typeface="Calibri" panose="020F0502020204030204" pitchFamily="34" charset="0"/>
                <a:cs typeface="Arial" panose="020B0604020202020204" pitchFamily="34" charset="0"/>
              </a:rPr>
              <a:t>Notwithstanding any contrary provision set forth herein, the Supplier hereunder will be free to use and employ its and their general skills, know-how, and expertise, and to use, disclose, and employ any generalized ideas, concepts, know-how, methods, techniques, or skills gained or learned during the course of any assignment, or in connection with this Agreement, so long as it or they apply such information without disclosure of any Confidential Information of </a:t>
            </a:r>
            <a:r>
              <a:rPr lang="en-US" sz="1000" kern="0" dirty="0">
                <a:effectLst/>
                <a:latin typeface="Helvetica" pitchFamily="2" charset="0"/>
                <a:ea typeface="Times New Roman" panose="02020603050405020304" pitchFamily="18" charset="0"/>
                <a:cs typeface="Times New Roman" panose="02020603050405020304" pitchFamily="18" charset="0"/>
              </a:rPr>
              <a:t>AACR Project GENIE</a:t>
            </a:r>
            <a:r>
              <a:rPr lang="en-US" sz="1000" dirty="0">
                <a:effectLst/>
                <a:latin typeface="Helvetica" pitchFamily="2" charset="0"/>
                <a:ea typeface="Calibri" panose="020F0502020204030204" pitchFamily="34" charset="0"/>
                <a:cs typeface="Arial" panose="020B0604020202020204" pitchFamily="34" charset="0"/>
              </a:rPr>
              <a:t>.</a:t>
            </a:r>
            <a:endParaRPr lang="en-US" sz="1000" dirty="0">
              <a:latin typeface="Helvetica" pitchFamily="2" charset="0"/>
            </a:endParaRPr>
          </a:p>
        </p:txBody>
      </p:sp>
    </p:spTree>
    <p:extLst>
      <p:ext uri="{BB962C8B-B14F-4D97-AF65-F5344CB8AC3E}">
        <p14:creationId xmlns:p14="http://schemas.microsoft.com/office/powerpoint/2010/main" val="353611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0739-DF6D-09E3-C1E7-E96F45F86EB1}"/>
              </a:ext>
            </a:extLst>
          </p:cNvPr>
          <p:cNvSpPr>
            <a:spLocks noGrp="1"/>
          </p:cNvSpPr>
          <p:nvPr>
            <p:ph type="title"/>
          </p:nvPr>
        </p:nvSpPr>
        <p:spPr/>
        <p:txBody>
          <a:bodyPr/>
          <a:lstStyle/>
          <a:p>
            <a:r>
              <a:rPr lang="en-US" dirty="0">
                <a:effectLst/>
                <a:latin typeface="Helvetica" pitchFamily="2" charset="0"/>
              </a:rPr>
              <a:t>Terms and conditions (7)</a:t>
            </a:r>
            <a:endParaRPr lang="en-US" dirty="0"/>
          </a:p>
        </p:txBody>
      </p:sp>
      <p:sp>
        <p:nvSpPr>
          <p:cNvPr id="3" name="Content Placeholder 2">
            <a:extLst>
              <a:ext uri="{FF2B5EF4-FFF2-40B4-BE49-F238E27FC236}">
                <a16:creationId xmlns:a16="http://schemas.microsoft.com/office/drawing/2014/main" id="{B030F812-4AD8-1A05-7E3F-6A6489416B40}"/>
              </a:ext>
            </a:extLst>
          </p:cNvPr>
          <p:cNvSpPr>
            <a:spLocks noGrp="1"/>
          </p:cNvSpPr>
          <p:nvPr>
            <p:ph idx="1"/>
          </p:nvPr>
        </p:nvSpPr>
        <p:spPr>
          <a:xfrm>
            <a:off x="297109" y="874514"/>
            <a:ext cx="8423557" cy="3580040"/>
          </a:xfrm>
        </p:spPr>
        <p:txBody>
          <a:bodyPr/>
          <a:lstStyle/>
          <a:p>
            <a:pPr marL="0" indent="0">
              <a:buNone/>
            </a:pPr>
            <a:r>
              <a:rPr lang="en-US" sz="1000" b="1" dirty="0">
                <a:effectLst/>
                <a:latin typeface="Helvetica" pitchFamily="2" charset="0"/>
              </a:rPr>
              <a:t>Proposal Evaluation Procedure</a:t>
            </a:r>
          </a:p>
          <a:p>
            <a:pPr marL="0" indent="0">
              <a:buNone/>
            </a:pPr>
            <a:endParaRPr lang="en-US" sz="1000" dirty="0">
              <a:effectLst/>
              <a:latin typeface="Helvetica" pitchFamily="2" charset="0"/>
            </a:endParaRPr>
          </a:p>
          <a:p>
            <a:pPr marL="0" indent="0">
              <a:buNone/>
            </a:pPr>
            <a:r>
              <a:rPr lang="en-US" sz="1000" dirty="0">
                <a:effectLst/>
                <a:latin typeface="Helvetica" pitchFamily="2" charset="0"/>
              </a:rPr>
              <a:t>Proposals submitted in response to this RFP may be accepted without further negotiation by AACR Project GENIE and are binding upon the Supplier. All proposals submitted must be valid offers for a period of at least 90 days from the date of the proposal. AACR Project GENIE will evaluate all proposals considering the Suppliers ability to meet each of the requirements as defined herein. Proposal evaluation will be based on all elements of each response, including intangible factors such as AACR Project GENIE’s perception of each firm’s ability to meet its commitments. AACR Project GENIE s reserves the right to accept or reject any and all responses at our complete discretion and to negotiate terms of any subsequent agreements.</a:t>
            </a:r>
          </a:p>
          <a:p>
            <a:pPr marL="0" indent="0">
              <a:buNone/>
            </a:pPr>
            <a:endParaRPr lang="en-US" dirty="0"/>
          </a:p>
        </p:txBody>
      </p:sp>
    </p:spTree>
    <p:extLst>
      <p:ext uri="{BB962C8B-B14F-4D97-AF65-F5344CB8AC3E}">
        <p14:creationId xmlns:p14="http://schemas.microsoft.com/office/powerpoint/2010/main" val="41777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288C-F7A1-9AC1-24CD-D2C57C2B5E9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2356DEA-AA93-3A23-9A82-96BEBB027F9C}"/>
              </a:ext>
            </a:extLst>
          </p:cNvPr>
          <p:cNvSpPr>
            <a:spLocks noGrp="1"/>
          </p:cNvSpPr>
          <p:nvPr>
            <p:ph idx="1"/>
          </p:nvPr>
        </p:nvSpPr>
        <p:spPr>
          <a:xfrm>
            <a:off x="84667" y="912813"/>
            <a:ext cx="8974666" cy="3937812"/>
          </a:xfrm>
        </p:spPr>
        <p:txBody>
          <a:bodyPr lIns="91440" tIns="45720" rIns="91440" bIns="45720" anchor="t"/>
          <a:lstStyle/>
          <a:p>
            <a:pPr marL="0" indent="0">
              <a:buNone/>
            </a:pPr>
            <a:r>
              <a:rPr lang="en-US" sz="1100" dirty="0">
                <a:latin typeface="Helvetica"/>
                <a:cs typeface="Helvetica"/>
              </a:rPr>
              <a:t>AACR Project GENIE is a publicly accessible cancer registry of real-world </a:t>
            </a:r>
            <a:r>
              <a:rPr lang="en-US" sz="1100" dirty="0" err="1">
                <a:latin typeface="Helvetica"/>
                <a:cs typeface="Helvetica"/>
              </a:rPr>
              <a:t>clinico</a:t>
            </a:r>
            <a:r>
              <a:rPr lang="en-US" sz="1100" dirty="0">
                <a:latin typeface="Helvetica"/>
                <a:cs typeface="Helvetica"/>
              </a:rPr>
              <a:t>-genomic data assembled through data sharing between 22 leading international cancer centers. The registry aggregates, harmonizes, and links clinical-grade, next-generation cancer genomic sequencing data with clinical outcomes obtained during routine medical practice from nearly every cancer patient treated at these institutions. The consortium and its activities are driven by openness, transparency, and inclusion, ensuring that the project output remains accessible to the global cancer research community for the benefit of all.   We see the GENIE data providing another knowledge turn in the virtuous cycle of research, accelerating the pace of drug discovery, improving clinical trial design, and ultimately benefiting cancer patients globally. </a:t>
            </a:r>
          </a:p>
          <a:p>
            <a:pPr marL="0" indent="0">
              <a:buNone/>
            </a:pPr>
            <a:endParaRPr lang="en-US" sz="1100" dirty="0">
              <a:latin typeface="Helvetica" pitchFamily="2" charset="0"/>
            </a:endParaRPr>
          </a:p>
          <a:p>
            <a:pPr marL="0" indent="0">
              <a:buNone/>
            </a:pPr>
            <a:r>
              <a:rPr lang="en-US" sz="1100" dirty="0">
                <a:latin typeface="Helvetica"/>
                <a:cs typeface="Helvetica"/>
              </a:rPr>
              <a:t>In 2022, GENIE launched the GENIE Data Model Development Project.  GENIE is developing a comprehensive pan-cancer solid tumor clinical data model that can be used for both prospective and retrospective clinical data collection.  Upon completion, GENIE will make the data model freely available to the oncology community as a resource.  A team of 10-12 experts (clinicians, data scientists, oncology researchers, patient advocates, computational scientists) have contributed to the development of the framework of the model and the clinical instructions/directives for manual curation.  We now are soliciting proposals from vendors who can assist us designing, building, and implementing a flexible technical solution that will support the infrastructure for data integration, storage and analysis, ensuring the scalability and adaptability of the system to meet future needs.</a:t>
            </a:r>
          </a:p>
          <a:p>
            <a:pPr marL="0" indent="0">
              <a:buNone/>
            </a:pPr>
            <a:endParaRPr lang="en-US" sz="1100" dirty="0">
              <a:latin typeface="Helvetica" pitchFamily="2" charset="0"/>
            </a:endParaRPr>
          </a:p>
          <a:p>
            <a:pPr marL="0" indent="0">
              <a:buNone/>
            </a:pPr>
            <a:r>
              <a:rPr lang="en-US" sz="1100" dirty="0">
                <a:latin typeface="Helvetica" pitchFamily="2" charset="0"/>
              </a:rPr>
              <a:t>We have identified your organization as being a potentially important vendor for this project and would like to gain a deeper understanding your assets and capabilities to assist us in this project. We would also like to gain a better understanding of how you would approach this project, and what additional recommendations you would have for us to consider in further developing this project with you. We further invite you to make a proposal including costing for the support of this project.</a:t>
            </a:r>
          </a:p>
          <a:p>
            <a:pPr marL="0" indent="0">
              <a:buNone/>
            </a:pPr>
            <a:endParaRPr lang="en-US" sz="1100" dirty="0">
              <a:latin typeface="Helvetica" pitchFamily="2" charset="0"/>
            </a:endParaRPr>
          </a:p>
          <a:p>
            <a:pPr marL="0" indent="0">
              <a:buNone/>
            </a:pPr>
            <a:r>
              <a:rPr lang="en-US" sz="1100" dirty="0">
                <a:latin typeface="Helvetica" pitchFamily="2" charset="0"/>
              </a:rPr>
              <a:t>The remaining slides provide additional details about this project and what we believe are critical needs for its success. </a:t>
            </a:r>
          </a:p>
        </p:txBody>
      </p:sp>
    </p:spTree>
    <p:extLst>
      <p:ext uri="{BB962C8B-B14F-4D97-AF65-F5344CB8AC3E}">
        <p14:creationId xmlns:p14="http://schemas.microsoft.com/office/powerpoint/2010/main" val="140186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726B-591E-2A2F-10CD-C30828549640}"/>
              </a:ext>
            </a:extLst>
          </p:cNvPr>
          <p:cNvSpPr>
            <a:spLocks noGrp="1"/>
          </p:cNvSpPr>
          <p:nvPr>
            <p:ph type="title"/>
          </p:nvPr>
        </p:nvSpPr>
        <p:spPr/>
        <p:txBody>
          <a:bodyPr/>
          <a:lstStyle/>
          <a:p>
            <a:r>
              <a:rPr lang="en-US" dirty="0"/>
              <a:t>RFP Timeline and Process</a:t>
            </a:r>
          </a:p>
        </p:txBody>
      </p:sp>
      <p:graphicFrame>
        <p:nvGraphicFramePr>
          <p:cNvPr id="6" name="Table 5">
            <a:extLst>
              <a:ext uri="{FF2B5EF4-FFF2-40B4-BE49-F238E27FC236}">
                <a16:creationId xmlns:a16="http://schemas.microsoft.com/office/drawing/2014/main" id="{1944720B-4237-BDFA-D3C1-CA30A984913E}"/>
              </a:ext>
            </a:extLst>
          </p:cNvPr>
          <p:cNvGraphicFramePr>
            <a:graphicFrameLocks noGrp="1"/>
          </p:cNvGraphicFramePr>
          <p:nvPr>
            <p:extLst>
              <p:ext uri="{D42A27DB-BD31-4B8C-83A1-F6EECF244321}">
                <p14:modId xmlns:p14="http://schemas.microsoft.com/office/powerpoint/2010/main" val="3656980033"/>
              </p:ext>
            </p:extLst>
          </p:nvPr>
        </p:nvGraphicFramePr>
        <p:xfrm>
          <a:off x="686718" y="1454550"/>
          <a:ext cx="7775261" cy="2218004"/>
        </p:xfrm>
        <a:graphic>
          <a:graphicData uri="http://schemas.openxmlformats.org/drawingml/2006/table">
            <a:tbl>
              <a:tblPr firstRow="1" bandRow="1">
                <a:tableStyleId>{5C22544A-7EE6-4342-B048-85BDC9FD1C3A}</a:tableStyleId>
              </a:tblPr>
              <a:tblGrid>
                <a:gridCol w="3088089">
                  <a:extLst>
                    <a:ext uri="{9D8B030D-6E8A-4147-A177-3AD203B41FA5}">
                      <a16:colId xmlns:a16="http://schemas.microsoft.com/office/drawing/2014/main" val="527279005"/>
                    </a:ext>
                  </a:extLst>
                </a:gridCol>
                <a:gridCol w="1904913">
                  <a:extLst>
                    <a:ext uri="{9D8B030D-6E8A-4147-A177-3AD203B41FA5}">
                      <a16:colId xmlns:a16="http://schemas.microsoft.com/office/drawing/2014/main" val="139406357"/>
                    </a:ext>
                  </a:extLst>
                </a:gridCol>
                <a:gridCol w="2782259">
                  <a:extLst>
                    <a:ext uri="{9D8B030D-6E8A-4147-A177-3AD203B41FA5}">
                      <a16:colId xmlns:a16="http://schemas.microsoft.com/office/drawing/2014/main" val="1838719418"/>
                    </a:ext>
                  </a:extLst>
                </a:gridCol>
              </a:tblGrid>
              <a:tr h="297764">
                <a:tc>
                  <a:txBody>
                    <a:bodyPr/>
                    <a:lstStyle/>
                    <a:p>
                      <a:pPr algn="ctr"/>
                      <a:r>
                        <a:rPr lang="en-US" sz="1200" dirty="0">
                          <a:latin typeface="Helvetica" pitchFamily="2" charset="0"/>
                        </a:rPr>
                        <a:t>Scheduled Activity</a:t>
                      </a:r>
                    </a:p>
                  </a:txBody>
                  <a:tcPr/>
                </a:tc>
                <a:tc>
                  <a:txBody>
                    <a:bodyPr/>
                    <a:lstStyle/>
                    <a:p>
                      <a:pPr algn="ctr"/>
                      <a:r>
                        <a:rPr lang="en-US" sz="1200" dirty="0">
                          <a:latin typeface="Helvetica" pitchFamily="2" charset="0"/>
                        </a:rPr>
                        <a:t>Responsible</a:t>
                      </a:r>
                    </a:p>
                  </a:txBody>
                  <a:tcPr/>
                </a:tc>
                <a:tc>
                  <a:txBody>
                    <a:bodyPr/>
                    <a:lstStyle/>
                    <a:p>
                      <a:r>
                        <a:rPr lang="en-US" sz="1200" dirty="0">
                          <a:latin typeface="Helvetica" pitchFamily="2" charset="0"/>
                        </a:rPr>
                        <a:t>Date</a:t>
                      </a:r>
                    </a:p>
                  </a:txBody>
                  <a:tcPr/>
                </a:tc>
                <a:extLst>
                  <a:ext uri="{0D108BD9-81ED-4DB2-BD59-A6C34878D82A}">
                    <a16:rowId xmlns:a16="http://schemas.microsoft.com/office/drawing/2014/main" val="172250837"/>
                  </a:ext>
                </a:extLst>
              </a:tr>
              <a:tr h="273050">
                <a:tc>
                  <a:txBody>
                    <a:bodyPr/>
                    <a:lstStyle/>
                    <a:p>
                      <a:pPr algn="l"/>
                      <a:r>
                        <a:rPr lang="en-US" sz="1200" kern="1200" dirty="0">
                          <a:solidFill>
                            <a:schemeClr val="dk1"/>
                          </a:solidFill>
                          <a:effectLst/>
                          <a:latin typeface="Helvetica" pitchFamily="2" charset="0"/>
                          <a:ea typeface="+mn-ea"/>
                          <a:cs typeface="+mn-cs"/>
                        </a:rPr>
                        <a:t>RFP Distribution</a:t>
                      </a:r>
                      <a:r>
                        <a:rPr lang="en-US" sz="1200" dirty="0">
                          <a:effectLst/>
                          <a:latin typeface="Helvetica" pitchFamily="2" charset="0"/>
                        </a:rPr>
                        <a:t> </a:t>
                      </a:r>
                      <a:endParaRPr lang="en-US" sz="1200" dirty="0">
                        <a:latin typeface="Helvetica" pitchFamily="2" charset="0"/>
                      </a:endParaRPr>
                    </a:p>
                  </a:txBody>
                  <a:tcPr/>
                </a:tc>
                <a:tc>
                  <a:txBody>
                    <a:bodyPr/>
                    <a:lstStyle/>
                    <a:p>
                      <a:pPr algn="ctr"/>
                      <a:r>
                        <a:rPr lang="en-US" sz="1200" dirty="0">
                          <a:latin typeface="Helvetica" pitchFamily="2" charset="0"/>
                        </a:rPr>
                        <a:t>AACR Project GENIE</a:t>
                      </a:r>
                    </a:p>
                  </a:txBody>
                  <a:tcPr/>
                </a:tc>
                <a:tc>
                  <a:txBody>
                    <a:bodyPr/>
                    <a:lstStyle/>
                    <a:p>
                      <a:pPr lvl="0">
                        <a:buNone/>
                      </a:pPr>
                      <a:r>
                        <a:rPr lang="en-US" sz="1200" dirty="0">
                          <a:latin typeface="Helvetica"/>
                        </a:rPr>
                        <a:t>June 11, 2024</a:t>
                      </a:r>
                      <a:endParaRPr lang="en-US" dirty="0"/>
                    </a:p>
                  </a:txBody>
                  <a:tcPr anchor="ctr"/>
                </a:tc>
                <a:extLst>
                  <a:ext uri="{0D108BD9-81ED-4DB2-BD59-A6C34878D82A}">
                    <a16:rowId xmlns:a16="http://schemas.microsoft.com/office/drawing/2014/main" val="3093821580"/>
                  </a:ext>
                </a:extLst>
              </a:tr>
              <a:tr h="273050">
                <a:tc>
                  <a:txBody>
                    <a:bodyPr/>
                    <a:lstStyle/>
                    <a:p>
                      <a:pPr algn="l"/>
                      <a:r>
                        <a:rPr lang="en-US" sz="1200" kern="1200" dirty="0">
                          <a:solidFill>
                            <a:schemeClr val="dk1"/>
                          </a:solidFill>
                          <a:effectLst/>
                          <a:latin typeface="Helvetica" pitchFamily="2" charset="0"/>
                          <a:ea typeface="+mn-ea"/>
                          <a:cs typeface="+mn-cs"/>
                        </a:rPr>
                        <a:t>Intent to Respond due </a:t>
                      </a:r>
                      <a:endParaRPr lang="en-US" sz="1200" dirty="0">
                        <a:latin typeface="Helvetica" pitchFamily="2" charset="0"/>
                      </a:endParaRPr>
                    </a:p>
                  </a:txBody>
                  <a:tcPr/>
                </a:tc>
                <a:tc>
                  <a:txBody>
                    <a:bodyPr/>
                    <a:lstStyle/>
                    <a:p>
                      <a:pPr algn="ctr"/>
                      <a:r>
                        <a:rPr lang="en-US" sz="1200" dirty="0">
                          <a:latin typeface="Helvetica" pitchFamily="2" charset="0"/>
                        </a:rPr>
                        <a:t>Suppliers</a:t>
                      </a:r>
                    </a:p>
                  </a:txBody>
                  <a:tcPr/>
                </a:tc>
                <a:tc>
                  <a:txBody>
                    <a:bodyPr/>
                    <a:lstStyle/>
                    <a:p>
                      <a:pPr lvl="0">
                        <a:buNone/>
                      </a:pPr>
                      <a:r>
                        <a:rPr lang="en-US" sz="1200" i="1" dirty="0">
                          <a:latin typeface="Helvetica"/>
                        </a:rPr>
                        <a:t>completed</a:t>
                      </a:r>
                      <a:endParaRPr lang="en-US" i="1" dirty="0"/>
                    </a:p>
                  </a:txBody>
                  <a:tcPr anchor="ctr"/>
                </a:tc>
                <a:extLst>
                  <a:ext uri="{0D108BD9-81ED-4DB2-BD59-A6C34878D82A}">
                    <a16:rowId xmlns:a16="http://schemas.microsoft.com/office/drawing/2014/main" val="1673367400"/>
                  </a:ext>
                </a:extLst>
              </a:tr>
              <a:tr h="273050">
                <a:tc>
                  <a:txBody>
                    <a:bodyPr/>
                    <a:lstStyle/>
                    <a:p>
                      <a:pPr algn="l"/>
                      <a:r>
                        <a:rPr lang="en-US" sz="1200" kern="1200" dirty="0">
                          <a:solidFill>
                            <a:schemeClr val="dk1"/>
                          </a:solidFill>
                          <a:effectLst/>
                          <a:latin typeface="Helvetica"/>
                          <a:ea typeface="+mn-ea"/>
                          <a:cs typeface="+mn-cs"/>
                        </a:rPr>
                        <a:t>Vendor Questions Template Submission </a:t>
                      </a:r>
                      <a:endParaRPr lang="en-US" sz="1200" dirty="0">
                        <a:latin typeface="Helvetica"/>
                      </a:endParaRPr>
                    </a:p>
                  </a:txBody>
                  <a:tcPr/>
                </a:tc>
                <a:tc>
                  <a:txBody>
                    <a:bodyPr/>
                    <a:lstStyle/>
                    <a:p>
                      <a:pPr algn="ctr"/>
                      <a:r>
                        <a:rPr lang="en-US" sz="1200" dirty="0">
                          <a:latin typeface="Helvetica" pitchFamily="2" charset="0"/>
                        </a:rPr>
                        <a:t>Suppliers</a:t>
                      </a:r>
                    </a:p>
                  </a:txBody>
                  <a:tcPr/>
                </a:tc>
                <a:tc>
                  <a:txBody>
                    <a:bodyPr/>
                    <a:lstStyle/>
                    <a:p>
                      <a:pPr lvl="0" algn="l">
                        <a:lnSpc>
                          <a:spcPct val="100000"/>
                        </a:lnSpc>
                        <a:spcBef>
                          <a:spcPts val="0"/>
                        </a:spcBef>
                        <a:spcAft>
                          <a:spcPts val="0"/>
                        </a:spcAft>
                        <a:buNone/>
                      </a:pPr>
                      <a:r>
                        <a:rPr lang="en-US" sz="1200" b="0" i="1" u="none" strike="noStrike" noProof="0" dirty="0">
                          <a:solidFill>
                            <a:srgbClr val="000000"/>
                          </a:solidFill>
                          <a:latin typeface="Helvetica"/>
                        </a:rPr>
                        <a:t>completed</a:t>
                      </a:r>
                    </a:p>
                  </a:txBody>
                  <a:tcPr anchor="ctr"/>
                </a:tc>
                <a:extLst>
                  <a:ext uri="{0D108BD9-81ED-4DB2-BD59-A6C34878D82A}">
                    <a16:rowId xmlns:a16="http://schemas.microsoft.com/office/drawing/2014/main" val="343764308"/>
                  </a:ext>
                </a:extLst>
              </a:tr>
              <a:tr h="273050">
                <a:tc>
                  <a:txBody>
                    <a:bodyPr/>
                    <a:lstStyle/>
                    <a:p>
                      <a:pPr algn="l"/>
                      <a:r>
                        <a:rPr lang="en-US" sz="1200" kern="1200" dirty="0">
                          <a:solidFill>
                            <a:schemeClr val="dk1"/>
                          </a:solidFill>
                          <a:effectLst/>
                          <a:latin typeface="Helvetica" pitchFamily="2" charset="0"/>
                          <a:ea typeface="+mn-ea"/>
                          <a:cs typeface="+mn-cs"/>
                        </a:rPr>
                        <a:t>Vendor Question Responses </a:t>
                      </a:r>
                      <a:endParaRPr lang="en-US" sz="1200" dirty="0">
                        <a:latin typeface="Helvetica" pitchFamily="2"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pitchFamily="2" charset="0"/>
                        </a:rPr>
                        <a:t>AACR Project GENIE</a:t>
                      </a:r>
                    </a:p>
                  </a:txBody>
                  <a:tcPr/>
                </a:tc>
                <a:tc>
                  <a:txBody>
                    <a:bodyPr/>
                    <a:lstStyle/>
                    <a:p>
                      <a:r>
                        <a:rPr lang="en-US" sz="1200" dirty="0">
                          <a:latin typeface="Helvetica"/>
                        </a:rPr>
                        <a:t>July 31, 2024</a:t>
                      </a:r>
                    </a:p>
                  </a:txBody>
                  <a:tcPr anchor="ctr"/>
                </a:tc>
                <a:extLst>
                  <a:ext uri="{0D108BD9-81ED-4DB2-BD59-A6C34878D82A}">
                    <a16:rowId xmlns:a16="http://schemas.microsoft.com/office/drawing/2014/main" val="3890870983"/>
                  </a:ext>
                </a:extLst>
              </a:tr>
              <a:tr h="273050">
                <a:tc>
                  <a:txBody>
                    <a:bodyPr/>
                    <a:lstStyle/>
                    <a:p>
                      <a:pPr algn="l"/>
                      <a:r>
                        <a:rPr lang="en-US" sz="1200" kern="1200" dirty="0">
                          <a:solidFill>
                            <a:schemeClr val="dk1"/>
                          </a:solidFill>
                          <a:effectLst/>
                          <a:latin typeface="Helvetica" pitchFamily="2" charset="0"/>
                          <a:ea typeface="+mn-ea"/>
                          <a:cs typeface="+mn-cs"/>
                        </a:rPr>
                        <a:t>Vendor Proposal Submission</a:t>
                      </a:r>
                      <a:r>
                        <a:rPr lang="en-US" sz="1200" dirty="0">
                          <a:effectLst/>
                          <a:latin typeface="Helvetica" pitchFamily="2" charset="0"/>
                        </a:rPr>
                        <a:t> </a:t>
                      </a:r>
                      <a:endParaRPr lang="en-US" sz="1200" dirty="0">
                        <a:latin typeface="Helvetica" pitchFamily="2" charset="0"/>
                      </a:endParaRPr>
                    </a:p>
                  </a:txBody>
                  <a:tcPr/>
                </a:tc>
                <a:tc>
                  <a:txBody>
                    <a:bodyPr/>
                    <a:lstStyle/>
                    <a:p>
                      <a:pPr algn="ctr"/>
                      <a:r>
                        <a:rPr lang="en-US" sz="1200" dirty="0">
                          <a:latin typeface="Helvetica" pitchFamily="2" charset="0"/>
                        </a:rPr>
                        <a:t>Supplier</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i="0" u="none" strike="noStrike" noProof="0" dirty="0">
                          <a:solidFill>
                            <a:srgbClr val="000000"/>
                          </a:solidFill>
                          <a:latin typeface="Helvetica"/>
                        </a:rPr>
                        <a:t>September 9, 2024</a:t>
                      </a:r>
                    </a:p>
                  </a:txBody>
                  <a:tcPr anchor="ctr"/>
                </a:tc>
                <a:extLst>
                  <a:ext uri="{0D108BD9-81ED-4DB2-BD59-A6C34878D82A}">
                    <a16:rowId xmlns:a16="http://schemas.microsoft.com/office/drawing/2014/main" val="2173462629"/>
                  </a:ext>
                </a:extLst>
              </a:tr>
              <a:tr h="273050">
                <a:tc>
                  <a:txBody>
                    <a:bodyPr/>
                    <a:lstStyle/>
                    <a:p>
                      <a:pPr algn="l"/>
                      <a:r>
                        <a:rPr lang="en-US" sz="1200" kern="1200" dirty="0">
                          <a:solidFill>
                            <a:schemeClr val="dk1"/>
                          </a:solidFill>
                          <a:effectLst/>
                          <a:latin typeface="Helvetica"/>
                          <a:ea typeface="+mn-ea"/>
                          <a:cs typeface="+mn-cs"/>
                        </a:rPr>
                        <a:t>Scheduled Vendor Defense Presentations</a:t>
                      </a:r>
                      <a:r>
                        <a:rPr lang="en-US" sz="1200" dirty="0">
                          <a:effectLst/>
                          <a:latin typeface="Helvetica"/>
                        </a:rPr>
                        <a:t> </a:t>
                      </a:r>
                      <a:endParaRPr lang="en-US" sz="1200" dirty="0">
                        <a:latin typeface="Helvetica"/>
                      </a:endParaRPr>
                    </a:p>
                  </a:txBody>
                  <a:tcPr/>
                </a:tc>
                <a:tc>
                  <a:txBody>
                    <a:bodyPr/>
                    <a:lstStyle/>
                    <a:p>
                      <a:pPr algn="ctr"/>
                      <a:r>
                        <a:rPr lang="en-US" sz="1200" dirty="0">
                          <a:latin typeface="Helvetica" pitchFamily="2" charset="0"/>
                        </a:rPr>
                        <a:t>AACR Project GENIE</a:t>
                      </a:r>
                    </a:p>
                  </a:txBody>
                  <a:tcPr/>
                </a:tc>
                <a:tc>
                  <a:txBody>
                    <a:bodyPr/>
                    <a:lstStyle/>
                    <a:p>
                      <a:r>
                        <a:rPr lang="en-US" sz="1200" b="0" i="0" u="none" strike="noStrike" noProof="0" dirty="0">
                          <a:solidFill>
                            <a:srgbClr val="000000"/>
                          </a:solidFill>
                          <a:latin typeface="Helvetica"/>
                        </a:rPr>
                        <a:t>September 9 - October 1, 2024</a:t>
                      </a:r>
                      <a:endParaRPr lang="en-US" sz="1200" b="0" i="0" u="none" strike="noStrike" noProof="0" dirty="0">
                        <a:solidFill>
                          <a:srgbClr val="000000"/>
                        </a:solidFill>
                        <a:highlight>
                          <a:srgbClr val="FFFF00"/>
                        </a:highlight>
                        <a:latin typeface="Helvetica"/>
                      </a:endParaRPr>
                    </a:p>
                  </a:txBody>
                  <a:tcPr anchor="ctr"/>
                </a:tc>
                <a:extLst>
                  <a:ext uri="{0D108BD9-81ED-4DB2-BD59-A6C34878D82A}">
                    <a16:rowId xmlns:a16="http://schemas.microsoft.com/office/drawing/2014/main" val="1535978432"/>
                  </a:ext>
                </a:extLst>
              </a:tr>
              <a:tr h="273050">
                <a:tc>
                  <a:txBody>
                    <a:bodyPr/>
                    <a:lstStyle/>
                    <a:p>
                      <a:pPr algn="l"/>
                      <a:r>
                        <a:rPr lang="en-US" sz="1200" kern="1200" dirty="0">
                          <a:solidFill>
                            <a:schemeClr val="dk1"/>
                          </a:solidFill>
                          <a:effectLst/>
                          <a:latin typeface="Helvetica" pitchFamily="2" charset="0"/>
                          <a:ea typeface="+mn-ea"/>
                          <a:cs typeface="+mn-cs"/>
                        </a:rPr>
                        <a:t>Anticipated Award </a:t>
                      </a:r>
                      <a:endParaRPr lang="en-US" sz="1200" dirty="0">
                        <a:latin typeface="Helvetica" pitchFamily="2" charset="0"/>
                      </a:endParaRPr>
                    </a:p>
                  </a:txBody>
                  <a:tcPr/>
                </a:tc>
                <a:tc>
                  <a:txBody>
                    <a:bodyPr/>
                    <a:lstStyle/>
                    <a:p>
                      <a:pPr algn="ctr"/>
                      <a:r>
                        <a:rPr lang="en-US" sz="1200" dirty="0">
                          <a:latin typeface="Helvetica" pitchFamily="2" charset="0"/>
                        </a:rPr>
                        <a:t>AACR Project GENIE</a:t>
                      </a:r>
                    </a:p>
                  </a:txBody>
                  <a:tcPr/>
                </a:tc>
                <a:tc>
                  <a:txBody>
                    <a:bodyPr/>
                    <a:lstStyle/>
                    <a:p>
                      <a:r>
                        <a:rPr lang="en-US" sz="1200" b="0" i="0" u="none" strike="noStrike" noProof="0" dirty="0">
                          <a:solidFill>
                            <a:srgbClr val="000000"/>
                          </a:solidFill>
                          <a:latin typeface="Helvetica"/>
                        </a:rPr>
                        <a:t>October 7, 2024</a:t>
                      </a:r>
                    </a:p>
                  </a:txBody>
                  <a:tcPr anchor="ctr"/>
                </a:tc>
                <a:extLst>
                  <a:ext uri="{0D108BD9-81ED-4DB2-BD59-A6C34878D82A}">
                    <a16:rowId xmlns:a16="http://schemas.microsoft.com/office/drawing/2014/main" val="3018314101"/>
                  </a:ext>
                </a:extLst>
              </a:tr>
            </a:tbl>
          </a:graphicData>
        </a:graphic>
      </p:graphicFrame>
    </p:spTree>
    <p:extLst>
      <p:ext uri="{BB962C8B-B14F-4D97-AF65-F5344CB8AC3E}">
        <p14:creationId xmlns:p14="http://schemas.microsoft.com/office/powerpoint/2010/main" val="68401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A46C-A7E4-703E-5BA4-4AAE55086AE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2B23C42-575E-276F-2706-79A7E7561D17}"/>
              </a:ext>
            </a:extLst>
          </p:cNvPr>
          <p:cNvSpPr>
            <a:spLocks noGrp="1"/>
          </p:cNvSpPr>
          <p:nvPr>
            <p:ph idx="1"/>
          </p:nvPr>
        </p:nvSpPr>
        <p:spPr>
          <a:xfrm>
            <a:off x="615887" y="1047428"/>
            <a:ext cx="7913334" cy="3577573"/>
          </a:xfrm>
        </p:spPr>
        <p:txBody>
          <a:bodyPr lIns="91440" tIns="45720" rIns="91440" bIns="45720" anchor="t"/>
          <a:lstStyle/>
          <a:p>
            <a:pPr marL="0" indent="0">
              <a:buNone/>
            </a:pPr>
            <a:r>
              <a:rPr lang="en-US" sz="1300" b="1" dirty="0">
                <a:effectLst/>
                <a:latin typeface="Helvetica"/>
                <a:ea typeface="Calibri"/>
                <a:cs typeface="Times New Roman"/>
              </a:rPr>
              <a:t>AACR Project GENIE </a:t>
            </a:r>
            <a:r>
              <a:rPr lang="en-US" sz="1300" dirty="0">
                <a:effectLst/>
                <a:latin typeface="Helvetica"/>
                <a:ea typeface="Calibri"/>
                <a:cs typeface="Times New Roman"/>
              </a:rPr>
              <a:t>is building a pan-cancer</a:t>
            </a:r>
            <a:r>
              <a:rPr lang="en-US" sz="1300" dirty="0">
                <a:effectLst/>
                <a:latin typeface="Helvetica"/>
                <a:ea typeface="Calibri"/>
                <a:cs typeface="Helvetica"/>
              </a:rPr>
              <a:t> GENIE Solid Tumor Clinical Data Abstraction Model </a:t>
            </a:r>
            <a:r>
              <a:rPr lang="en-US" sz="1300" dirty="0">
                <a:effectLst/>
                <a:latin typeface="Helvetica"/>
                <a:ea typeface="Calibri"/>
                <a:cs typeface="Times New Roman"/>
              </a:rPr>
              <a:t>(the “Model”) to support its internal projects.</a:t>
            </a:r>
            <a:r>
              <a:rPr lang="en-US" sz="1300" dirty="0">
                <a:latin typeface="Helvetica"/>
                <a:ea typeface="Calibri"/>
                <a:cs typeface="Times New Roman"/>
              </a:rPr>
              <a:t> </a:t>
            </a:r>
            <a:r>
              <a:rPr lang="en-US" sz="1300" dirty="0">
                <a:effectLst/>
                <a:latin typeface="Helvetica"/>
                <a:ea typeface="Calibri"/>
                <a:cs typeface="Times New Roman"/>
              </a:rPr>
              <a:t> </a:t>
            </a:r>
          </a:p>
          <a:p>
            <a:pPr marL="0" indent="0">
              <a:buNone/>
            </a:pPr>
            <a:endParaRPr lang="en-US" sz="1300" dirty="0">
              <a:latin typeface="Helvetica"/>
              <a:cs typeface="Times New Roman"/>
            </a:endParaRPr>
          </a:p>
          <a:p>
            <a:pPr marL="0" indent="0">
              <a:buNone/>
            </a:pPr>
            <a:r>
              <a:rPr lang="en-US" sz="1300" dirty="0">
                <a:latin typeface="Helvetica"/>
                <a:cs typeface="Times New Roman"/>
              </a:rPr>
              <a:t>The Model will serve as both a tool and a guide for defining and gathering patient data from electronic health records (EHRs) and associated documents or sources for the purposes of determining patient treatments and outcomes.</a:t>
            </a:r>
          </a:p>
          <a:p>
            <a:pPr marL="0" indent="0">
              <a:buNone/>
            </a:pPr>
            <a:endParaRPr lang="en-US" sz="1300" dirty="0">
              <a:latin typeface="Helvetica"/>
              <a:cs typeface="Times New Roman"/>
            </a:endParaRPr>
          </a:p>
          <a:p>
            <a:pPr marL="0" indent="0">
              <a:buNone/>
            </a:pPr>
            <a:r>
              <a:rPr lang="en-US" sz="1300" dirty="0">
                <a:effectLst/>
                <a:latin typeface="Helvetica"/>
                <a:ea typeface="Calibri"/>
                <a:cs typeface="Helvetica"/>
              </a:rPr>
              <a:t>The Model will allow for the collection of</a:t>
            </a:r>
            <a:r>
              <a:rPr lang="en-US" sz="1300" dirty="0">
                <a:latin typeface="Helvetica"/>
                <a:ea typeface="Calibri"/>
                <a:cs typeface="Helvetica"/>
              </a:rPr>
              <a:t> oncology</a:t>
            </a:r>
            <a:r>
              <a:rPr lang="en-US" sz="1300" dirty="0">
                <a:effectLst/>
                <a:latin typeface="Helvetica"/>
                <a:ea typeface="Calibri"/>
                <a:cs typeface="Helvetica"/>
              </a:rPr>
              <a:t> data elements following </a:t>
            </a:r>
            <a:r>
              <a:rPr lang="en-US" sz="1300" dirty="0">
                <a:latin typeface="Helvetica"/>
              </a:rPr>
              <a:t>recommended standards for the structure and content of health record information across use cases and users. The goal of the Model is to facilitate the quality and the consistency of collection of clinical health and oncology-specific data across different health systems. Designed to establish a common language and framework, the Model will facilitate patient care and support research efforts by providing a structured framework for analyzing data collected on the entire duration of a cancer patient's journey as well as across different patient cohorts.  </a:t>
            </a:r>
            <a:endParaRPr lang="en-US" sz="1300" dirty="0">
              <a:latin typeface="Helvetica"/>
              <a:cs typeface="Helvetica"/>
            </a:endParaRPr>
          </a:p>
          <a:p>
            <a:pPr marL="0" indent="0">
              <a:buNone/>
            </a:pPr>
            <a:endParaRPr lang="en-US" sz="1300" dirty="0">
              <a:latin typeface="Helvetica" pitchFamily="2" charset="0"/>
              <a:cs typeface="Helvetica"/>
            </a:endParaRPr>
          </a:p>
        </p:txBody>
      </p:sp>
    </p:spTree>
    <p:extLst>
      <p:ext uri="{BB962C8B-B14F-4D97-AF65-F5344CB8AC3E}">
        <p14:creationId xmlns:p14="http://schemas.microsoft.com/office/powerpoint/2010/main" val="9870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7BE6-0F41-BFA8-BE38-C22264633B02}"/>
              </a:ext>
            </a:extLst>
          </p:cNvPr>
          <p:cNvSpPr>
            <a:spLocks noGrp="1"/>
          </p:cNvSpPr>
          <p:nvPr>
            <p:ph type="title"/>
          </p:nvPr>
        </p:nvSpPr>
        <p:spPr/>
        <p:txBody>
          <a:bodyPr/>
          <a:lstStyle/>
          <a:p>
            <a:r>
              <a:rPr lang="en-US" b="1" dirty="0"/>
              <a:t>12 Required Cancer Types</a:t>
            </a:r>
          </a:p>
        </p:txBody>
      </p:sp>
      <p:sp>
        <p:nvSpPr>
          <p:cNvPr id="3" name="Content Placeholder 2">
            <a:extLst>
              <a:ext uri="{FF2B5EF4-FFF2-40B4-BE49-F238E27FC236}">
                <a16:creationId xmlns:a16="http://schemas.microsoft.com/office/drawing/2014/main" id="{4905D638-26CB-0B36-DEEA-CCFC2F6A9D45}"/>
              </a:ext>
            </a:extLst>
          </p:cNvPr>
          <p:cNvSpPr>
            <a:spLocks noGrp="1"/>
          </p:cNvSpPr>
          <p:nvPr>
            <p:ph idx="1"/>
          </p:nvPr>
        </p:nvSpPr>
        <p:spPr>
          <a:xfrm>
            <a:off x="802040" y="1358284"/>
            <a:ext cx="6753792" cy="3463973"/>
          </a:xfrm>
        </p:spPr>
        <p:txBody>
          <a:bodyPr lIns="91440" tIns="45720" rIns="91440" bIns="45720" anchor="t"/>
          <a:lstStyle/>
          <a:p>
            <a:r>
              <a:rPr lang="en-US" sz="2400">
                <a:solidFill>
                  <a:srgbClr val="00B050"/>
                </a:solidFill>
              </a:rPr>
              <a:t>Breast*</a:t>
            </a:r>
            <a:endParaRPr lang="en-US" sz="2400">
              <a:solidFill>
                <a:srgbClr val="00B050"/>
              </a:solidFill>
              <a:cs typeface="Arial"/>
            </a:endParaRPr>
          </a:p>
          <a:p>
            <a:r>
              <a:rPr lang="en-US" sz="2400">
                <a:solidFill>
                  <a:srgbClr val="00B050"/>
                </a:solidFill>
              </a:rPr>
              <a:t>CRC*</a:t>
            </a:r>
            <a:endParaRPr lang="en-US" sz="2400">
              <a:solidFill>
                <a:srgbClr val="00B050"/>
              </a:solidFill>
              <a:cs typeface="Arial"/>
            </a:endParaRPr>
          </a:p>
          <a:p>
            <a:r>
              <a:rPr lang="en-US" sz="2400">
                <a:solidFill>
                  <a:srgbClr val="00B050"/>
                </a:solidFill>
              </a:rPr>
              <a:t>Glioma*</a:t>
            </a:r>
            <a:endParaRPr lang="en-US" sz="2400">
              <a:solidFill>
                <a:srgbClr val="00B050"/>
              </a:solidFill>
              <a:cs typeface="Arial"/>
            </a:endParaRPr>
          </a:p>
          <a:p>
            <a:r>
              <a:rPr lang="en-US" sz="2400">
                <a:solidFill>
                  <a:srgbClr val="00B050"/>
                </a:solidFill>
              </a:rPr>
              <a:t>Lung* – NSCLC and SCLC</a:t>
            </a:r>
            <a:endParaRPr lang="en-US" sz="2400">
              <a:solidFill>
                <a:srgbClr val="00B050"/>
              </a:solidFill>
              <a:cs typeface="Arial"/>
            </a:endParaRPr>
          </a:p>
          <a:p>
            <a:r>
              <a:rPr lang="en-US" sz="2400">
                <a:solidFill>
                  <a:srgbClr val="00B050"/>
                </a:solidFill>
                <a:cs typeface="Arial"/>
              </a:rPr>
              <a:t>Pancreas*</a:t>
            </a:r>
            <a:endParaRPr lang="en-US" sz="2400">
              <a:solidFill>
                <a:srgbClr val="00B050"/>
              </a:solidFill>
            </a:endParaRPr>
          </a:p>
          <a:p>
            <a:r>
              <a:rPr lang="en-US" sz="2400">
                <a:solidFill>
                  <a:srgbClr val="00B050"/>
                </a:solidFill>
              </a:rPr>
              <a:t>Gastric/Stomach*</a:t>
            </a:r>
            <a:endParaRPr lang="en-US" sz="2400">
              <a:solidFill>
                <a:srgbClr val="00B050"/>
              </a:solidFill>
              <a:cs typeface="Arial"/>
            </a:endParaRPr>
          </a:p>
          <a:p>
            <a:pPr marL="0" indent="0">
              <a:buNone/>
            </a:pPr>
            <a:endParaRPr lang="en-US">
              <a:cs typeface="Arial"/>
            </a:endParaRPr>
          </a:p>
          <a:p>
            <a:endParaRPr lang="en-US"/>
          </a:p>
          <a:p>
            <a:endParaRPr lang="en-US"/>
          </a:p>
        </p:txBody>
      </p:sp>
      <p:sp>
        <p:nvSpPr>
          <p:cNvPr id="5" name="Content Placeholder 2">
            <a:extLst>
              <a:ext uri="{FF2B5EF4-FFF2-40B4-BE49-F238E27FC236}">
                <a16:creationId xmlns:a16="http://schemas.microsoft.com/office/drawing/2014/main" id="{18B53E01-7A8C-8BE7-3DEB-97F81C9C8625}"/>
              </a:ext>
            </a:extLst>
          </p:cNvPr>
          <p:cNvSpPr txBox="1">
            <a:spLocks/>
          </p:cNvSpPr>
          <p:nvPr/>
        </p:nvSpPr>
        <p:spPr>
          <a:xfrm>
            <a:off x="5318930" y="990211"/>
            <a:ext cx="4800600" cy="4190489"/>
          </a:xfrm>
          <a:prstGeom prst="rect">
            <a:avLst/>
          </a:prstGeom>
        </p:spPr>
        <p:txBody>
          <a:bodyPr lIns="91440" tIns="45720" rIns="91440" bIns="45720" anchor="t"/>
          <a:lstStyle>
            <a:lvl1pPr marL="342900" indent="-342900" algn="l" defTabSz="457200" rtl="0" eaLnBrk="1" latinLnBrk="0" hangingPunct="1">
              <a:spcBef>
                <a:spcPct val="20000"/>
              </a:spcBef>
              <a:buClr>
                <a:schemeClr val="accent1"/>
              </a:buClr>
              <a:buSzPct val="100000"/>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00000"/>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SzPct val="10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SzPct val="100000"/>
              <a:buFont typeface="Courier New"/>
              <a:buChar char="o"/>
              <a:defRPr sz="14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SzPct val="100000"/>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a:cs typeface="Arial"/>
            </a:endParaRPr>
          </a:p>
          <a:p>
            <a:r>
              <a:rPr lang="en-US" sz="2400">
                <a:solidFill>
                  <a:srgbClr val="00B050"/>
                </a:solidFill>
              </a:rPr>
              <a:t>Prostate*</a:t>
            </a:r>
            <a:endParaRPr lang="en-US" sz="2400">
              <a:solidFill>
                <a:srgbClr val="00B050"/>
              </a:solidFill>
              <a:cs typeface="Arial"/>
            </a:endParaRPr>
          </a:p>
          <a:p>
            <a:r>
              <a:rPr lang="en-US" sz="2400">
                <a:solidFill>
                  <a:srgbClr val="00B050"/>
                </a:solidFill>
              </a:rPr>
              <a:t>Melanoma*</a:t>
            </a:r>
            <a:endParaRPr lang="en-US" sz="2400">
              <a:solidFill>
                <a:srgbClr val="00B050"/>
              </a:solidFill>
              <a:cs typeface="Arial"/>
            </a:endParaRPr>
          </a:p>
          <a:p>
            <a:r>
              <a:rPr lang="en-US" sz="2400"/>
              <a:t>Bladder</a:t>
            </a:r>
            <a:endParaRPr lang="en-US" sz="2400">
              <a:cs typeface="Arial"/>
            </a:endParaRPr>
          </a:p>
          <a:p>
            <a:r>
              <a:rPr lang="en-US" sz="2400"/>
              <a:t>Liver</a:t>
            </a:r>
            <a:endParaRPr lang="en-US" sz="2400">
              <a:cs typeface="Arial"/>
            </a:endParaRPr>
          </a:p>
          <a:p>
            <a:r>
              <a:rPr lang="en-US" sz="2400"/>
              <a:t>Kidney</a:t>
            </a:r>
            <a:endParaRPr lang="en-US" sz="2400">
              <a:cs typeface="Arial"/>
            </a:endParaRPr>
          </a:p>
          <a:p>
            <a:r>
              <a:rPr lang="en-US" sz="2400"/>
              <a:t>Ovarian</a:t>
            </a:r>
            <a:endParaRPr lang="en-US" sz="2400">
              <a:cs typeface="Arial"/>
            </a:endParaRPr>
          </a:p>
          <a:p>
            <a:endParaRPr lang="en-US"/>
          </a:p>
          <a:p>
            <a:endParaRPr lang="en-US"/>
          </a:p>
        </p:txBody>
      </p:sp>
      <p:sp>
        <p:nvSpPr>
          <p:cNvPr id="4" name="TextBox 3">
            <a:extLst>
              <a:ext uri="{FF2B5EF4-FFF2-40B4-BE49-F238E27FC236}">
                <a16:creationId xmlns:a16="http://schemas.microsoft.com/office/drawing/2014/main" id="{E907D467-654B-A163-D529-B2F27D1C2DCF}"/>
              </a:ext>
            </a:extLst>
          </p:cNvPr>
          <p:cNvSpPr txBox="1"/>
          <p:nvPr/>
        </p:nvSpPr>
        <p:spPr>
          <a:xfrm>
            <a:off x="4572000" y="4283242"/>
            <a:ext cx="2983832" cy="369332"/>
          </a:xfrm>
          <a:prstGeom prst="rect">
            <a:avLst/>
          </a:prstGeom>
          <a:noFill/>
        </p:spPr>
        <p:txBody>
          <a:bodyPr wrap="square" rtlCol="0">
            <a:spAutoFit/>
          </a:bodyPr>
          <a:lstStyle/>
          <a:p>
            <a:r>
              <a:rPr lang="en-US">
                <a:solidFill>
                  <a:srgbClr val="00B050"/>
                </a:solidFill>
              </a:rPr>
              <a:t>*priority cancers in green</a:t>
            </a:r>
          </a:p>
        </p:txBody>
      </p:sp>
    </p:spTree>
    <p:extLst>
      <p:ext uri="{BB962C8B-B14F-4D97-AF65-F5344CB8AC3E}">
        <p14:creationId xmlns:p14="http://schemas.microsoft.com/office/powerpoint/2010/main" val="112765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3227-E4E4-52B3-433E-0EE937384C53}"/>
              </a:ext>
            </a:extLst>
          </p:cNvPr>
          <p:cNvSpPr>
            <a:spLocks noGrp="1"/>
          </p:cNvSpPr>
          <p:nvPr>
            <p:ph type="title"/>
          </p:nvPr>
        </p:nvSpPr>
        <p:spPr/>
        <p:txBody>
          <a:bodyPr/>
          <a:lstStyle/>
          <a:p>
            <a:r>
              <a:rPr lang="en-US" dirty="0"/>
              <a:t>AACR Model Clinical Areas of Focus</a:t>
            </a:r>
          </a:p>
        </p:txBody>
      </p:sp>
      <p:sp>
        <p:nvSpPr>
          <p:cNvPr id="3" name="Content Placeholder 2">
            <a:extLst>
              <a:ext uri="{FF2B5EF4-FFF2-40B4-BE49-F238E27FC236}">
                <a16:creationId xmlns:a16="http://schemas.microsoft.com/office/drawing/2014/main" id="{9503DDBB-AC97-4A45-246E-2B5984259D27}"/>
              </a:ext>
            </a:extLst>
          </p:cNvPr>
          <p:cNvSpPr>
            <a:spLocks noGrp="1"/>
          </p:cNvSpPr>
          <p:nvPr>
            <p:ph idx="1"/>
          </p:nvPr>
        </p:nvSpPr>
        <p:spPr>
          <a:xfrm>
            <a:off x="244225" y="953366"/>
            <a:ext cx="8082766" cy="4050746"/>
          </a:xfrm>
        </p:spPr>
        <p:txBody>
          <a:bodyPr lIns="91440" tIns="45720" rIns="91440" bIns="45720" anchor="t"/>
          <a:lstStyle/>
          <a:p>
            <a:r>
              <a:rPr lang="en-US" sz="1800" b="1" dirty="0"/>
              <a:t>Diagnosis:</a:t>
            </a:r>
          </a:p>
          <a:p>
            <a:pPr lvl="1"/>
            <a:r>
              <a:rPr lang="en-US" sz="1600" dirty="0"/>
              <a:t>Patient-level diagnosis-related variables for all cancer types</a:t>
            </a:r>
          </a:p>
          <a:p>
            <a:r>
              <a:rPr lang="en-US" sz="1800" b="1" dirty="0"/>
              <a:t>Treatment:</a:t>
            </a:r>
            <a:endParaRPr lang="en-US" sz="1800" b="1" dirty="0">
              <a:cs typeface="Arial"/>
            </a:endParaRPr>
          </a:p>
          <a:p>
            <a:pPr lvl="1"/>
            <a:r>
              <a:rPr lang="en-US" sz="1600" dirty="0"/>
              <a:t>Patient-level treatment-related variables for all cancer types</a:t>
            </a:r>
          </a:p>
          <a:p>
            <a:pPr lvl="1"/>
            <a:r>
              <a:rPr lang="en-US" sz="1600" dirty="0"/>
              <a:t>Patient-level surgery, medications, etc.</a:t>
            </a:r>
          </a:p>
          <a:p>
            <a:r>
              <a:rPr lang="en-US" sz="1800" b="1" dirty="0"/>
              <a:t>Response / Outcomes:</a:t>
            </a:r>
            <a:endParaRPr lang="en-US" sz="1800" b="1" dirty="0">
              <a:cs typeface="Arial"/>
            </a:endParaRPr>
          </a:p>
          <a:p>
            <a:pPr lvl="1"/>
            <a:r>
              <a:rPr lang="en-US" sz="1600" dirty="0"/>
              <a:t>Patient-level variables to assist with calculating treatment response and outcomes (OS, PFS, etc.)</a:t>
            </a:r>
          </a:p>
          <a:p>
            <a:r>
              <a:rPr lang="en-US" sz="1800" b="1" dirty="0"/>
              <a:t>Social Determinants of Health:</a:t>
            </a:r>
            <a:endParaRPr lang="en-US" sz="1800" b="1" dirty="0">
              <a:cs typeface="Arial"/>
            </a:endParaRPr>
          </a:p>
          <a:p>
            <a:pPr lvl="1"/>
            <a:r>
              <a:rPr lang="en-US" sz="1600" dirty="0"/>
              <a:t>Patient-level variables to assist with capturing </a:t>
            </a:r>
            <a:r>
              <a:rPr lang="en-US" sz="1600" dirty="0" err="1"/>
              <a:t>SDoH</a:t>
            </a:r>
            <a:r>
              <a:rPr lang="en-US" sz="1600" dirty="0"/>
              <a:t> both at the individual/patient and at the census tract level.</a:t>
            </a:r>
          </a:p>
        </p:txBody>
      </p:sp>
    </p:spTree>
    <p:extLst>
      <p:ext uri="{BB962C8B-B14F-4D97-AF65-F5344CB8AC3E}">
        <p14:creationId xmlns:p14="http://schemas.microsoft.com/office/powerpoint/2010/main" val="110040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3A3D-F1E2-5804-2D8B-573639BA8AEC}"/>
              </a:ext>
            </a:extLst>
          </p:cNvPr>
          <p:cNvSpPr>
            <a:spLocks noGrp="1"/>
          </p:cNvSpPr>
          <p:nvPr>
            <p:ph type="title"/>
          </p:nvPr>
        </p:nvSpPr>
        <p:spPr/>
        <p:txBody>
          <a:bodyPr lIns="91440" tIns="45720" rIns="91440" bIns="45720" anchor="b"/>
          <a:lstStyle/>
          <a:p>
            <a:r>
              <a:rPr lang="en-US" dirty="0">
                <a:cs typeface="Arial"/>
              </a:rPr>
              <a:t>GENIE Data Process/Workflow</a:t>
            </a:r>
            <a:endParaRPr lang="en-US" dirty="0"/>
          </a:p>
        </p:txBody>
      </p:sp>
      <p:pic>
        <p:nvPicPr>
          <p:cNvPr id="5" name="Picture 4" descr="A diagram of data processing&#10;&#10;Description automatically generated">
            <a:extLst>
              <a:ext uri="{FF2B5EF4-FFF2-40B4-BE49-F238E27FC236}">
                <a16:creationId xmlns:a16="http://schemas.microsoft.com/office/drawing/2014/main" id="{1C1737DB-6219-812F-C41B-1BE2D4B52FBC}"/>
              </a:ext>
            </a:extLst>
          </p:cNvPr>
          <p:cNvPicPr>
            <a:picLocks noChangeAspect="1"/>
          </p:cNvPicPr>
          <p:nvPr/>
        </p:nvPicPr>
        <p:blipFill rotWithShape="1">
          <a:blip r:embed="rId2"/>
          <a:srcRect t="587" b="881"/>
          <a:stretch/>
        </p:blipFill>
        <p:spPr>
          <a:xfrm>
            <a:off x="0" y="1023798"/>
            <a:ext cx="9144000" cy="3613556"/>
          </a:xfrm>
          <a:prstGeom prst="rect">
            <a:avLst/>
          </a:prstGeom>
        </p:spPr>
      </p:pic>
    </p:spTree>
    <p:extLst>
      <p:ext uri="{BB962C8B-B14F-4D97-AF65-F5344CB8AC3E}">
        <p14:creationId xmlns:p14="http://schemas.microsoft.com/office/powerpoint/2010/main" val="2141637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3A3D-F1E2-5804-2D8B-573639BA8AEC}"/>
              </a:ext>
            </a:extLst>
          </p:cNvPr>
          <p:cNvSpPr>
            <a:spLocks noGrp="1"/>
          </p:cNvSpPr>
          <p:nvPr>
            <p:ph type="title"/>
          </p:nvPr>
        </p:nvSpPr>
        <p:spPr/>
        <p:txBody>
          <a:bodyPr lIns="91440" tIns="45720" rIns="91440" bIns="45720" anchor="b"/>
          <a:lstStyle/>
          <a:p>
            <a:r>
              <a:rPr lang="en-US" dirty="0">
                <a:cs typeface="Arial"/>
              </a:rPr>
              <a:t>GENIE Data Process/Workflow (1)</a:t>
            </a:r>
            <a:endParaRPr lang="en-US" dirty="0"/>
          </a:p>
        </p:txBody>
      </p:sp>
      <p:pic>
        <p:nvPicPr>
          <p:cNvPr id="3" name="Picture 2" descr="A screenshot of a computer&#10;&#10;Description automatically generated">
            <a:extLst>
              <a:ext uri="{FF2B5EF4-FFF2-40B4-BE49-F238E27FC236}">
                <a16:creationId xmlns:a16="http://schemas.microsoft.com/office/drawing/2014/main" id="{4ADB69EF-2739-976F-6FA0-B96B5FDFFA1C}"/>
              </a:ext>
            </a:extLst>
          </p:cNvPr>
          <p:cNvPicPr>
            <a:picLocks noChangeAspect="1"/>
          </p:cNvPicPr>
          <p:nvPr/>
        </p:nvPicPr>
        <p:blipFill rotWithShape="1">
          <a:blip r:embed="rId2"/>
          <a:srcRect l="-21" r="1442" b="-151"/>
          <a:stretch/>
        </p:blipFill>
        <p:spPr>
          <a:xfrm>
            <a:off x="770" y="897588"/>
            <a:ext cx="9139105" cy="3688241"/>
          </a:xfrm>
          <a:prstGeom prst="rect">
            <a:avLst/>
          </a:prstGeom>
        </p:spPr>
      </p:pic>
      <p:pic>
        <p:nvPicPr>
          <p:cNvPr id="6" name="Picture 5">
            <a:extLst>
              <a:ext uri="{FF2B5EF4-FFF2-40B4-BE49-F238E27FC236}">
                <a16:creationId xmlns:a16="http://schemas.microsoft.com/office/drawing/2014/main" id="{7D7C0396-AA74-07E1-E14E-ACE3EE44479A}"/>
              </a:ext>
            </a:extLst>
          </p:cNvPr>
          <p:cNvPicPr>
            <a:picLocks noChangeAspect="1"/>
          </p:cNvPicPr>
          <p:nvPr/>
        </p:nvPicPr>
        <p:blipFill>
          <a:blip r:embed="rId3"/>
          <a:stretch>
            <a:fillRect/>
          </a:stretch>
        </p:blipFill>
        <p:spPr>
          <a:xfrm>
            <a:off x="6457783" y="4379359"/>
            <a:ext cx="2682092" cy="510091"/>
          </a:xfrm>
          <a:prstGeom prst="rect">
            <a:avLst/>
          </a:prstGeom>
        </p:spPr>
      </p:pic>
      <p:sp>
        <p:nvSpPr>
          <p:cNvPr id="7" name="TextBox 6">
            <a:extLst>
              <a:ext uri="{FF2B5EF4-FFF2-40B4-BE49-F238E27FC236}">
                <a16:creationId xmlns:a16="http://schemas.microsoft.com/office/drawing/2014/main" id="{D62FA911-EFB7-6CD5-F165-AC607B583A2A}"/>
              </a:ext>
            </a:extLst>
          </p:cNvPr>
          <p:cNvSpPr txBox="1"/>
          <p:nvPr/>
        </p:nvSpPr>
        <p:spPr>
          <a:xfrm>
            <a:off x="6077119" y="4585829"/>
            <a:ext cx="2826415" cy="261610"/>
          </a:xfrm>
          <a:prstGeom prst="rect">
            <a:avLst/>
          </a:prstGeom>
          <a:noFill/>
        </p:spPr>
        <p:txBody>
          <a:bodyPr wrap="none" rtlCol="0">
            <a:spAutoFit/>
          </a:bodyPr>
          <a:lstStyle/>
          <a:p>
            <a:r>
              <a:rPr lang="en-US" sz="1100" dirty="0"/>
              <a:t>* See slide 13 for annual release schedule</a:t>
            </a:r>
          </a:p>
        </p:txBody>
      </p:sp>
    </p:spTree>
    <p:extLst>
      <p:ext uri="{BB962C8B-B14F-4D97-AF65-F5344CB8AC3E}">
        <p14:creationId xmlns:p14="http://schemas.microsoft.com/office/powerpoint/2010/main" val="4020016171"/>
      </p:ext>
    </p:extLst>
  </p:cSld>
  <p:clrMapOvr>
    <a:masterClrMapping/>
  </p:clrMapOvr>
</p:sld>
</file>

<file path=ppt/theme/theme1.xml><?xml version="1.0" encoding="utf-8"?>
<a:theme xmlns:a="http://schemas.openxmlformats.org/drawingml/2006/main" name="Office Theme">
  <a:themeElements>
    <a:clrScheme name="AACR 2014 Theme">
      <a:dk1>
        <a:sysClr val="windowText" lastClr="000000"/>
      </a:dk1>
      <a:lt1>
        <a:sysClr val="window" lastClr="FFFFFF"/>
      </a:lt1>
      <a:dk2>
        <a:srgbClr val="6A737B"/>
      </a:dk2>
      <a:lt2>
        <a:srgbClr val="F2F2F2"/>
      </a:lt2>
      <a:accent1>
        <a:srgbClr val="50B848"/>
      </a:accent1>
      <a:accent2>
        <a:srgbClr val="005CAB"/>
      </a:accent2>
      <a:accent3>
        <a:srgbClr val="00A4E4"/>
      </a:accent3>
      <a:accent4>
        <a:srgbClr val="6A737B"/>
      </a:accent4>
      <a:accent5>
        <a:srgbClr val="ED1849"/>
      </a:accent5>
      <a:accent6>
        <a:srgbClr val="FFC425"/>
      </a:accent6>
      <a:hlink>
        <a:srgbClr val="50B848"/>
      </a:hlink>
      <a:folHlink>
        <a:srgbClr val="C1D8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946009C604C14F9141CF1AB6CBF1E0" ma:contentTypeVersion="0" ma:contentTypeDescription="Create a new document." ma:contentTypeScope="" ma:versionID="e95a72b473b87723523019538fb1fef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ACD3C83-F14A-45A9-91C8-6184A234C5FC}">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4351</TotalTime>
  <Words>3103</Words>
  <Application>Microsoft Office PowerPoint</Application>
  <PresentationFormat>On-screen Show (16:9)</PresentationFormat>
  <Paragraphs>131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Helvetica</vt:lpstr>
      <vt:lpstr>Lucida Grande</vt:lpstr>
      <vt:lpstr>Wingdings</vt:lpstr>
      <vt:lpstr>Office Theme</vt:lpstr>
      <vt:lpstr>AACR Project GENIE Solid Tumor Clinical Abstraction Data Model Development RFP  July 31, 2024 Contact Person:  Jennifer Hoppe Jennifer.hoppe@aacr.org</vt:lpstr>
      <vt:lpstr>Statement of confidentiality</vt:lpstr>
      <vt:lpstr>Overview</vt:lpstr>
      <vt:lpstr>RFP Timeline and Process</vt:lpstr>
      <vt:lpstr>Introduction</vt:lpstr>
      <vt:lpstr>12 Required Cancer Types</vt:lpstr>
      <vt:lpstr>AACR Model Clinical Areas of Focus</vt:lpstr>
      <vt:lpstr>GENIE Data Process/Workflow</vt:lpstr>
      <vt:lpstr>GENIE Data Process/Workflow (1)</vt:lpstr>
      <vt:lpstr>GENIE Data Process/Workflow (2)</vt:lpstr>
      <vt:lpstr>Requested Services/Deliverables</vt:lpstr>
      <vt:lpstr>Requested Services/Deliverables (2)</vt:lpstr>
      <vt:lpstr>GENIE Data Release Schedule</vt:lpstr>
      <vt:lpstr>Vendor Requirements</vt:lpstr>
      <vt:lpstr>Terms and conditions</vt:lpstr>
      <vt:lpstr>Terms and conditions (2)</vt:lpstr>
      <vt:lpstr>Terms and conditions (3)</vt:lpstr>
      <vt:lpstr>Terms and conditions (4)</vt:lpstr>
      <vt:lpstr>Terms and conditions (5)</vt:lpstr>
      <vt:lpstr>Terms and conditions (6)</vt:lpstr>
      <vt:lpstr>Terms and conditions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Hoppe, Jennifer</cp:lastModifiedBy>
  <cp:revision>506</cp:revision>
  <dcterms:created xsi:type="dcterms:W3CDTF">2010-04-12T23:12:02Z</dcterms:created>
  <dcterms:modified xsi:type="dcterms:W3CDTF">2024-07-29T20:16:07Z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0x01010077946009C604C14F9141CF1AB6CBF1E0</vt:lpwstr>
  </property>
</Properties>
</file>