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483" r:id="rId5"/>
    <p:sldId id="485" r:id="rId6"/>
    <p:sldId id="484" r:id="rId7"/>
    <p:sldId id="488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94694"/>
  </p:normalViewPr>
  <p:slideViewPr>
    <p:cSldViewPr snapToGrid="0" snapToObjects="1">
      <p:cViewPr varScale="1">
        <p:scale>
          <a:sx n="138" d="100"/>
          <a:sy n="138" d="100"/>
        </p:scale>
        <p:origin x="432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AA0D57-ABFF-F842-9489-18243E50E8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CE3892-3B4D-9942-81D4-AD555B28B7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9144F-8812-A742-B880-5CC9A7EC4FAA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642C9F-AA49-B042-ACB2-77FF389501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579821-CE82-704E-B82C-D9679E6826C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0D13A-DE82-8247-A2E7-9065B04A4B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624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62C3DF-C11A-0E48-8145-6059CDCA145A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94B695-4959-034C-8CA3-8676768617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113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company logo&#10;&#10;Description automatically generated">
            <a:extLst>
              <a:ext uri="{FF2B5EF4-FFF2-40B4-BE49-F238E27FC236}">
                <a16:creationId xmlns:a16="http://schemas.microsoft.com/office/drawing/2014/main" id="{0E0D260C-7B2C-F30B-D236-F7FCEC11A8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background with green and black text&#10;&#10;Description automatically generated">
            <a:extLst>
              <a:ext uri="{FF2B5EF4-FFF2-40B4-BE49-F238E27FC236}">
                <a16:creationId xmlns:a16="http://schemas.microsoft.com/office/drawing/2014/main" id="{C0B8F2E3-92DD-D469-BBE1-31E1F52407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EFF8F6F-CD57-4A4C-A46C-F178B7473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35150"/>
            <a:ext cx="8229600" cy="3394472"/>
          </a:xfrm>
          <a:prstGeom prst="rect">
            <a:avLst/>
          </a:prstGeom>
        </p:spPr>
        <p:txBody>
          <a:bodyPr/>
          <a:lstStyle>
            <a:lvl1pPr marL="342900" indent="-342900">
              <a:lnSpc>
                <a:spcPct val="100000"/>
              </a:lnSpc>
              <a:spcBef>
                <a:spcPts val="900"/>
              </a:spcBef>
              <a:buClr>
                <a:srgbClr val="4DAF46"/>
              </a:buClr>
              <a:buFont typeface="Wingdings" pitchFamily="2" charset="2"/>
              <a:buChar char="§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100000"/>
              </a:lnSpc>
              <a:spcBef>
                <a:spcPts val="900"/>
              </a:spcBef>
              <a:buClr>
                <a:srgbClr val="4DAF46"/>
              </a:buClr>
              <a:buFont typeface="Arial" panose="020B0604020202020204" pitchFamily="34" charset="0"/>
              <a:buChar char="•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lnSpc>
                <a:spcPct val="100000"/>
              </a:lnSpc>
              <a:spcBef>
                <a:spcPts val="900"/>
              </a:spcBef>
              <a:buClr>
                <a:srgbClr val="4DAF46"/>
              </a:buClr>
              <a:buFont typeface="Wingdings" pitchFamily="2" charset="2"/>
              <a:buChar char="q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100000"/>
              </a:lnSpc>
              <a:spcBef>
                <a:spcPts val="900"/>
              </a:spcBef>
              <a:buClr>
                <a:srgbClr val="4DAF46"/>
              </a:buClr>
              <a:buSzPct val="100000"/>
              <a:buFont typeface="Courier New" panose="02070309020205020404" pitchFamily="49" charset="0"/>
              <a:buChar char="o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100000"/>
              </a:lnSpc>
              <a:spcBef>
                <a:spcPts val="900"/>
              </a:spcBef>
              <a:buClr>
                <a:srgbClr val="4DAF46"/>
              </a:buClr>
              <a:buSzPct val="100000"/>
              <a:buFont typeface="Lucida Grande"/>
              <a:buChar char="-"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3A0CC44-D3C5-4A46-ACF1-ADFBA933B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11457"/>
            <a:ext cx="5802972" cy="712236"/>
          </a:xfrm>
          <a:prstGeom prst="rect">
            <a:avLst/>
          </a:prstGeom>
        </p:spPr>
        <p:txBody>
          <a:bodyPr anchor="b"/>
          <a:lstStyle>
            <a:lvl1pPr algn="l">
              <a:defRPr sz="2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7974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">
            <a:extLst>
              <a:ext uri="{FF2B5EF4-FFF2-40B4-BE49-F238E27FC236}">
                <a16:creationId xmlns:a16="http://schemas.microsoft.com/office/drawing/2014/main" id="{A8466596-7480-2B4B-8FE1-4DEF74D9E377}"/>
              </a:ext>
            </a:extLst>
          </p:cNvPr>
          <p:cNvSpPr txBox="1">
            <a:spLocks/>
          </p:cNvSpPr>
          <p:nvPr/>
        </p:nvSpPr>
        <p:spPr>
          <a:xfrm>
            <a:off x="306271" y="1822363"/>
            <a:ext cx="8531457" cy="1058334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Presentation Title</a:t>
            </a:r>
          </a:p>
        </p:txBody>
      </p:sp>
      <p:sp>
        <p:nvSpPr>
          <p:cNvPr id="7" name="Body">
            <a:extLst>
              <a:ext uri="{FF2B5EF4-FFF2-40B4-BE49-F238E27FC236}">
                <a16:creationId xmlns:a16="http://schemas.microsoft.com/office/drawing/2014/main" id="{D224545E-AD4F-6F46-AD29-A4D8E6D781B3}"/>
              </a:ext>
            </a:extLst>
          </p:cNvPr>
          <p:cNvSpPr txBox="1">
            <a:spLocks/>
          </p:cNvSpPr>
          <p:nvPr/>
        </p:nvSpPr>
        <p:spPr>
          <a:xfrm>
            <a:off x="306271" y="2355058"/>
            <a:ext cx="8531458" cy="65833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Lucida Grande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150000"/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SzPct val="150000"/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Speaker(s) FirstName, M.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LastName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Cred</a:t>
            </a:r>
          </a:p>
          <a:p>
            <a:pPr marL="0" indent="0">
              <a:buFont typeface="Wingdings" charset="2"/>
              <a:buNone/>
            </a:pP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InstitutionName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Location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4D3AFD-A9C9-0641-F404-CE43BC60B9A5}"/>
              </a:ext>
            </a:extLst>
          </p:cNvPr>
          <p:cNvSpPr txBox="1"/>
          <p:nvPr/>
        </p:nvSpPr>
        <p:spPr>
          <a:xfrm>
            <a:off x="7276326" y="4208717"/>
            <a:ext cx="1236378" cy="406948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3866" tIns="33866" rIns="33866" bIns="33866" numCol="1" spcCol="38100" rtlCol="0" anchor="ctr">
            <a:spAutoFit/>
          </a:bodyPr>
          <a:lstStyle/>
          <a:p>
            <a:pPr marL="0" marR="0" indent="0" algn="ctr" defTabSz="550333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spc="0" normalizeH="0" baseline="0" dirty="0">
                <a:ln>
                  <a:noFill/>
                </a:ln>
                <a:solidFill>
                  <a:srgbClr val="D8117D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Institution Logo, if desired</a:t>
            </a:r>
          </a:p>
        </p:txBody>
      </p:sp>
    </p:spTree>
    <p:extLst>
      <p:ext uri="{BB962C8B-B14F-4D97-AF65-F5344CB8AC3E}">
        <p14:creationId xmlns:p14="http://schemas.microsoft.com/office/powerpoint/2010/main" val="2762092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2AFBCB52-C7FC-B448-AA54-8A3BF036E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560337"/>
            <a:ext cx="6295912" cy="410647"/>
          </a:xfrm>
        </p:spPr>
        <p:txBody>
          <a:bodyPr anchor="t" anchorCtr="0"/>
          <a:lstStyle/>
          <a:p>
            <a:r>
              <a:rPr lang="en-US" sz="2400" b="1" dirty="0"/>
              <a:t>Disclosure Information</a:t>
            </a:r>
            <a:endParaRPr lang="en-US" sz="24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BFC25EC-DE4B-0348-981E-8E232BF57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06823"/>
            <a:ext cx="8229600" cy="370306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Speaker Name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I have the following relevant financial relationships to disclose: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	Employee of: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	Consultant for: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	Speaker’s Bureau for: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	Grant/Research support   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	Stockholder in: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	Honoraria from: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- and -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My additional financial relationship disclosures are: </a:t>
            </a:r>
          </a:p>
          <a:p>
            <a:pPr marL="0" indent="0">
              <a:spcBef>
                <a:spcPts val="300"/>
              </a:spcBef>
              <a:buNone/>
            </a:pPr>
            <a:endParaRPr lang="en-US" sz="1200" dirty="0"/>
          </a:p>
          <a:p>
            <a:pPr marL="0" indent="0">
              <a:spcBef>
                <a:spcPts val="300"/>
              </a:spcBef>
              <a:buNone/>
            </a:pPr>
            <a:endParaRPr lang="en-US" sz="1200" dirty="0"/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- or - 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1200" dirty="0"/>
              <a:t>I have no financial relationships to disclose.</a:t>
            </a:r>
          </a:p>
          <a:p>
            <a:pPr marL="0" indent="0">
              <a:spcBef>
                <a:spcPts val="300"/>
              </a:spcBef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33964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A078F72-3078-8B4D-8827-26391B530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09023"/>
            <a:ext cx="8229600" cy="3394472"/>
          </a:xfrm>
        </p:spPr>
        <p:txBody>
          <a:bodyPr/>
          <a:lstStyle/>
          <a:p>
            <a:r>
              <a:rPr lang="en-US" sz="2000" dirty="0"/>
              <a:t>Click to add text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501C17D-A5EA-244B-A1BC-150292E23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391715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9E3A60D-2BB9-8729-1280-A5705BFBF9BA}"/>
              </a:ext>
            </a:extLst>
          </p:cNvPr>
          <p:cNvSpPr txBox="1"/>
          <p:nvPr/>
        </p:nvSpPr>
        <p:spPr>
          <a:xfrm>
            <a:off x="26127" y="4772432"/>
            <a:ext cx="13092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DO NOT POST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06C9E26-50D5-677B-1C2B-492B1D29D8C4}"/>
              </a:ext>
            </a:extLst>
          </p:cNvPr>
          <p:cNvSpPr txBox="1"/>
          <p:nvPr/>
        </p:nvSpPr>
        <p:spPr>
          <a:xfrm>
            <a:off x="8075691" y="4752549"/>
            <a:ext cx="10683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DO NOT POST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0891E164-B4C1-835D-E1D5-4FE93FE57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14532"/>
            <a:ext cx="8229600" cy="3394472"/>
          </a:xfrm>
        </p:spPr>
        <p:txBody>
          <a:bodyPr/>
          <a:lstStyle/>
          <a:p>
            <a:r>
              <a:rPr lang="en-US" sz="2000" dirty="0"/>
              <a:t>Click to add text</a:t>
            </a: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4E92BC56-8D21-B23D-9330-050CCDFA6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05909"/>
            <a:ext cx="5802972" cy="712236"/>
          </a:xfrm>
        </p:spPr>
        <p:txBody>
          <a:bodyPr/>
          <a:lstStyle/>
          <a:p>
            <a:r>
              <a:rPr lang="en-US" sz="2400" b="1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564006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F7F13660783D489794C710E8314B9B" ma:contentTypeVersion="11" ma:contentTypeDescription="Create a new document." ma:contentTypeScope="" ma:versionID="8b1d080a28227177ed38548a0669fdae">
  <xsd:schema xmlns:xsd="http://www.w3.org/2001/XMLSchema" xmlns:xs="http://www.w3.org/2001/XMLSchema" xmlns:p="http://schemas.microsoft.com/office/2006/metadata/properties" xmlns:ns2="68ecb5a1-70f5-4ba2-a3b4-3db67eb834de" xmlns:ns3="e06a0881-6f54-424b-8b18-c95a860efb52" targetNamespace="http://schemas.microsoft.com/office/2006/metadata/properties" ma:root="true" ma:fieldsID="77e99d37e5a285f37a8bddb0db32894e" ns2:_="" ns3:_="">
    <xsd:import namespace="68ecb5a1-70f5-4ba2-a3b4-3db67eb834de"/>
    <xsd:import namespace="e06a0881-6f54-424b-8b18-c95a860efb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ecb5a1-70f5-4ba2-a3b4-3db67eb834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1ebde4a-ab84-4301-9abd-8caaf1630b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6a0881-6f54-424b-8b18-c95a860efb5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2d9329cd-54fe-4645-a38c-832ca5da9cd3}" ma:internalName="TaxCatchAll" ma:showField="CatchAllData" ma:web="e06a0881-6f54-424b-8b18-c95a860efb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06a0881-6f54-424b-8b18-c95a860efb52"/>
    <lcf76f155ced4ddcb4097134ff3c332f xmlns="68ecb5a1-70f5-4ba2-a3b4-3db67eb834d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410DBD8-5E72-49CB-9F45-F08FD8A797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ecb5a1-70f5-4ba2-a3b4-3db67eb834de"/>
    <ds:schemaRef ds:uri="e06a0881-6f54-424b-8b18-c95a860efb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AE0586B-6C60-4CBF-BE4D-BFFDB8B0E7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361DC0-D262-4A4E-BF00-ACEA41FDB187}">
  <ds:schemaRefs>
    <ds:schemaRef ds:uri="http://schemas.microsoft.com/office/infopath/2007/PartnerControls"/>
    <ds:schemaRef ds:uri="http://schemas.microsoft.com/office/2006/documentManagement/types"/>
    <ds:schemaRef ds:uri="http://purl.org/dc/terms/"/>
    <ds:schemaRef ds:uri="68ecb5a1-70f5-4ba2-a3b4-3db67eb834de"/>
    <ds:schemaRef ds:uri="http://purl.org/dc/elements/1.1/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e06a0881-6f54-424b-8b18-c95a860efb5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104</Words>
  <Application>Microsoft Office PowerPoint</Application>
  <PresentationFormat>On-screen Show (16:9)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Courier New</vt:lpstr>
      <vt:lpstr>Helvetica Neue</vt:lpstr>
      <vt:lpstr>Lucida Grande</vt:lpstr>
      <vt:lpstr>Wingdings</vt:lpstr>
      <vt:lpstr>Office Theme</vt:lpstr>
      <vt:lpstr>PowerPoint Presentation</vt:lpstr>
      <vt:lpstr>Disclosure Information</vt:lpstr>
      <vt:lpstr>Click to add Title</vt:lpstr>
      <vt:lpstr>Click to add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McCullough, John</dc:creator>
  <cp:lastModifiedBy>Haubein, Lisa</cp:lastModifiedBy>
  <cp:revision>117</cp:revision>
  <dcterms:created xsi:type="dcterms:W3CDTF">2020-08-11T13:58:13Z</dcterms:created>
  <dcterms:modified xsi:type="dcterms:W3CDTF">2024-10-08T17:34:23Z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0x010100E1F7F13660783D489794C710E8314B9B</vt:lpwstr>
  </property>
</Properties>
</file>